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69"/>
  </p:normalViewPr>
  <p:slideViewPr>
    <p:cSldViewPr snapToGrid="0">
      <p:cViewPr varScale="1">
        <p:scale>
          <a:sx n="90" d="100"/>
          <a:sy n="90" d="100"/>
        </p:scale>
        <p:origin x="450" y="90"/>
      </p:cViewPr>
      <p:guideLst>
        <p:guide orient="horz" pos="2160"/>
        <p:guide pos="3120"/>
      </p:guideLst>
    </p:cSldViewPr>
  </p:slideViewPr>
  <p:notesTextViewPr>
    <p:cViewPr>
      <p:scale>
        <a:sx n="50" d="100"/>
        <a:sy n="5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5029"/>
          </a:xfrm>
          <a:prstGeom prst="rect">
            <a:avLst/>
          </a:prstGeom>
        </p:spPr>
        <p:txBody>
          <a:bodyPr vert="horz" lIns="90748" tIns="45374" rIns="90748" bIns="4537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5" y="1"/>
            <a:ext cx="2918830" cy="495029"/>
          </a:xfrm>
          <a:prstGeom prst="rect">
            <a:avLst/>
          </a:prstGeom>
        </p:spPr>
        <p:txBody>
          <a:bodyPr vert="horz" lIns="90748" tIns="45374" rIns="90748" bIns="45374" rtlCol="0"/>
          <a:lstStyle>
            <a:lvl1pPr algn="r">
              <a:defRPr sz="1200"/>
            </a:lvl1pPr>
          </a:lstStyle>
          <a:p>
            <a:fld id="{DDDA4E38-94FB-C641-82B1-65484E083B6C}" type="datetimeFigureOut">
              <a:rPr kumimoji="1" lang="ja-JP" altLang="en-US" smtClean="0"/>
              <a:t>2023/10/13</a:t>
            </a:fld>
            <a:endParaRPr kumimoji="1" lang="ja-JP" altLang="en-US" dirty="0"/>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0748" tIns="45374" rIns="90748" bIns="45374" rtlCol="0" anchor="ctr"/>
          <a:lstStyle/>
          <a:p>
            <a:endParaRPr lang="ja-JP" altLang="en-US" dirty="0"/>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0748" tIns="45374" rIns="90748" bIns="453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7"/>
            <a:ext cx="2918830" cy="495028"/>
          </a:xfrm>
          <a:prstGeom prst="rect">
            <a:avLst/>
          </a:prstGeom>
        </p:spPr>
        <p:txBody>
          <a:bodyPr vert="horz" lIns="90748" tIns="45374" rIns="90748" bIns="4537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5" y="9371287"/>
            <a:ext cx="2918830" cy="495028"/>
          </a:xfrm>
          <a:prstGeom prst="rect">
            <a:avLst/>
          </a:prstGeom>
        </p:spPr>
        <p:txBody>
          <a:bodyPr vert="horz" lIns="90748" tIns="45374" rIns="90748" bIns="45374" rtlCol="0" anchor="b"/>
          <a:lstStyle>
            <a:lvl1pPr algn="r">
              <a:defRPr sz="1200"/>
            </a:lvl1pPr>
          </a:lstStyle>
          <a:p>
            <a:fld id="{415E3FEF-FB76-FA42-832D-6D3C4BC3D21C}" type="slidenum">
              <a:rPr kumimoji="1" lang="ja-JP" altLang="en-US" smtClean="0"/>
              <a:t>‹#›</a:t>
            </a:fld>
            <a:endParaRPr kumimoji="1" lang="ja-JP" altLang="en-US" dirty="0"/>
          </a:p>
        </p:txBody>
      </p:sp>
    </p:spTree>
    <p:extLst>
      <p:ext uri="{BB962C8B-B14F-4D97-AF65-F5344CB8AC3E}">
        <p14:creationId xmlns:p14="http://schemas.microsoft.com/office/powerpoint/2010/main" val="6335295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5E3FEF-FB76-FA42-832D-6D3C4BC3D21C}" type="slidenum">
              <a:rPr kumimoji="1" lang="ja-JP" altLang="en-US" smtClean="0"/>
              <a:t>1</a:t>
            </a:fld>
            <a:endParaRPr kumimoji="1" lang="ja-JP" altLang="en-US" dirty="0"/>
          </a:p>
        </p:txBody>
      </p:sp>
    </p:spTree>
    <p:extLst>
      <p:ext uri="{BB962C8B-B14F-4D97-AF65-F5344CB8AC3E}">
        <p14:creationId xmlns:p14="http://schemas.microsoft.com/office/powerpoint/2010/main" val="362303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5E3FEF-FB76-FA42-832D-6D3C4BC3D21C}" type="slidenum">
              <a:rPr kumimoji="1" lang="ja-JP" altLang="en-US" smtClean="0"/>
              <a:t>2</a:t>
            </a:fld>
            <a:endParaRPr kumimoji="1" lang="ja-JP" altLang="en-US" dirty="0"/>
          </a:p>
        </p:txBody>
      </p:sp>
    </p:spTree>
    <p:extLst>
      <p:ext uri="{BB962C8B-B14F-4D97-AF65-F5344CB8AC3E}">
        <p14:creationId xmlns:p14="http://schemas.microsoft.com/office/powerpoint/2010/main" val="467483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概要">
    <p:spTree>
      <p:nvGrpSpPr>
        <p:cNvPr id="1" name=""/>
        <p:cNvGrpSpPr/>
        <p:nvPr/>
      </p:nvGrpSpPr>
      <p:grpSpPr>
        <a:xfrm>
          <a:off x="0" y="0"/>
          <a:ext cx="0" cy="0"/>
          <a:chOff x="0" y="0"/>
          <a:chExt cx="0" cy="0"/>
        </a:xfrm>
      </p:grpSpPr>
      <p:sp>
        <p:nvSpPr>
          <p:cNvPr id="10" name="図プレースホルダー 9"/>
          <p:cNvSpPr>
            <a:spLocks noGrp="1"/>
          </p:cNvSpPr>
          <p:nvPr>
            <p:ph type="pic" sz="quarter" idx="10" hasCustomPrompt="1"/>
          </p:nvPr>
        </p:nvSpPr>
        <p:spPr>
          <a:xfrm>
            <a:off x="5199063" y="915988"/>
            <a:ext cx="4224337" cy="3938587"/>
          </a:xfrm>
          <a:prstGeom prst="rect">
            <a:avLst/>
          </a:prstGeom>
          <a:blipFill>
            <a:blip r:embed="rId2">
              <a:duotone>
                <a:schemeClr val="bg2">
                  <a:shade val="45000"/>
                  <a:satMod val="135000"/>
                </a:schemeClr>
                <a:prstClr val="white"/>
              </a:duotone>
            </a:blip>
            <a:stretch>
              <a:fillRect/>
            </a:stretch>
          </a:blipFill>
        </p:spPr>
        <p:txBody>
          <a:bodyPr/>
          <a:lstStyle>
            <a:lvl1pPr marL="0" indent="0">
              <a:buNone/>
              <a:defRPr kumimoji="1" lang="ja-JP" altLang="en-US" sz="1800" kern="1200" dirty="0">
                <a:solidFill>
                  <a:srgbClr val="FF0000"/>
                </a:solidFill>
                <a:latin typeface="+mn-lt"/>
                <a:ea typeface="+mn-ea"/>
                <a:cs typeface="+mn-cs"/>
              </a:defRPr>
            </a:lvl1pPr>
          </a:lstStyle>
          <a:p>
            <a:r>
              <a:rPr kumimoji="1" lang="en-US" altLang="ja-JP" dirty="0"/>
              <a:t>MAP</a:t>
            </a:r>
            <a:r>
              <a:rPr kumimoji="1" lang="ja-JP" altLang="en-US" dirty="0"/>
              <a:t>を追加する</a:t>
            </a:r>
          </a:p>
        </p:txBody>
      </p:sp>
      <p:sp>
        <p:nvSpPr>
          <p:cNvPr id="3" name="テキスト プレースホルダー 2"/>
          <p:cNvSpPr>
            <a:spLocks noGrp="1"/>
          </p:cNvSpPr>
          <p:nvPr>
            <p:ph type="body" sz="quarter" idx="16" hasCustomPrompt="1"/>
          </p:nvPr>
        </p:nvSpPr>
        <p:spPr>
          <a:xfrm>
            <a:off x="265113" y="5118100"/>
            <a:ext cx="1081087" cy="190500"/>
          </a:xfrm>
          <a:prstGeom prst="rect">
            <a:avLst/>
          </a:prstGeom>
        </p:spPr>
        <p:txBody>
          <a:bodyPr wrap="none"/>
          <a:lstStyle>
            <a:lvl1pPr marL="0" indent="0">
              <a:buNone/>
              <a:defRPr sz="800">
                <a:solidFill>
                  <a:schemeClr val="tx1"/>
                </a:solidFill>
              </a:defRPr>
            </a:lvl1pPr>
          </a:lstStyle>
          <a:p>
            <a:pPr lvl="0"/>
            <a:r>
              <a:rPr kumimoji="1" lang="ja-JP" altLang="en-US" dirty="0"/>
              <a:t>お名前を入力</a:t>
            </a:r>
          </a:p>
        </p:txBody>
      </p:sp>
      <p:sp>
        <p:nvSpPr>
          <p:cNvPr id="12" name="テキスト プレースホルダー 2"/>
          <p:cNvSpPr>
            <a:spLocks noGrp="1"/>
          </p:cNvSpPr>
          <p:nvPr>
            <p:ph type="body" sz="quarter" idx="17" hasCustomPrompt="1"/>
          </p:nvPr>
        </p:nvSpPr>
        <p:spPr>
          <a:xfrm>
            <a:off x="265113" y="5327962"/>
            <a:ext cx="1081087" cy="190500"/>
          </a:xfrm>
          <a:prstGeom prst="rect">
            <a:avLst/>
          </a:prstGeom>
        </p:spPr>
        <p:txBody>
          <a:bodyPr wrap="none"/>
          <a:lstStyle>
            <a:lvl1pPr marL="0" indent="0">
              <a:buNone/>
              <a:defRPr sz="800">
                <a:solidFill>
                  <a:schemeClr val="tx1"/>
                </a:solidFill>
              </a:defRPr>
            </a:lvl1pPr>
          </a:lstStyle>
          <a:p>
            <a:pPr lvl="0"/>
            <a:r>
              <a:rPr kumimoji="1" lang="ja-JP" altLang="en-US" dirty="0"/>
              <a:t>お名前を入力</a:t>
            </a:r>
          </a:p>
        </p:txBody>
      </p:sp>
      <p:sp>
        <p:nvSpPr>
          <p:cNvPr id="13" name="テキスト プレースホルダー 2"/>
          <p:cNvSpPr>
            <a:spLocks noGrp="1"/>
          </p:cNvSpPr>
          <p:nvPr>
            <p:ph type="body" sz="quarter" idx="18" hasCustomPrompt="1"/>
          </p:nvPr>
        </p:nvSpPr>
        <p:spPr>
          <a:xfrm>
            <a:off x="265113" y="5531688"/>
            <a:ext cx="1081087" cy="190500"/>
          </a:xfrm>
          <a:prstGeom prst="rect">
            <a:avLst/>
          </a:prstGeom>
        </p:spPr>
        <p:txBody>
          <a:bodyPr wrap="none"/>
          <a:lstStyle>
            <a:lvl1pPr marL="0" indent="0">
              <a:buNone/>
              <a:defRPr sz="800">
                <a:solidFill>
                  <a:schemeClr val="tx1"/>
                </a:solidFill>
              </a:defRPr>
            </a:lvl1pPr>
          </a:lstStyle>
          <a:p>
            <a:pPr lvl="0"/>
            <a:r>
              <a:rPr kumimoji="1" lang="ja-JP" altLang="en-US" dirty="0"/>
              <a:t>お名前を入力</a:t>
            </a:r>
          </a:p>
        </p:txBody>
      </p:sp>
      <p:sp>
        <p:nvSpPr>
          <p:cNvPr id="14" name="テキスト プレースホルダー 2"/>
          <p:cNvSpPr>
            <a:spLocks noGrp="1"/>
          </p:cNvSpPr>
          <p:nvPr>
            <p:ph type="body" sz="quarter" idx="19" hasCustomPrompt="1"/>
          </p:nvPr>
        </p:nvSpPr>
        <p:spPr>
          <a:xfrm>
            <a:off x="265113" y="5741550"/>
            <a:ext cx="1081087" cy="190500"/>
          </a:xfrm>
          <a:prstGeom prst="rect">
            <a:avLst/>
          </a:prstGeom>
        </p:spPr>
        <p:txBody>
          <a:bodyPr wrap="none"/>
          <a:lstStyle>
            <a:lvl1pPr marL="0" indent="0">
              <a:buNone/>
              <a:defRPr sz="800">
                <a:solidFill>
                  <a:schemeClr val="tx1"/>
                </a:solidFill>
              </a:defRPr>
            </a:lvl1pPr>
          </a:lstStyle>
          <a:p>
            <a:pPr lvl="0"/>
            <a:r>
              <a:rPr kumimoji="1" lang="ja-JP" altLang="en-US" dirty="0"/>
              <a:t>お名前を入力</a:t>
            </a:r>
          </a:p>
        </p:txBody>
      </p:sp>
      <p:sp>
        <p:nvSpPr>
          <p:cNvPr id="15" name="テキスト プレースホルダー 2"/>
          <p:cNvSpPr>
            <a:spLocks noGrp="1"/>
          </p:cNvSpPr>
          <p:nvPr>
            <p:ph type="body" sz="quarter" idx="20" hasCustomPrompt="1"/>
          </p:nvPr>
        </p:nvSpPr>
        <p:spPr>
          <a:xfrm>
            <a:off x="265113" y="5967541"/>
            <a:ext cx="1081087" cy="190500"/>
          </a:xfrm>
          <a:prstGeom prst="rect">
            <a:avLst/>
          </a:prstGeom>
        </p:spPr>
        <p:txBody>
          <a:bodyPr wrap="none"/>
          <a:lstStyle>
            <a:lvl1pPr marL="0" indent="0">
              <a:buNone/>
              <a:defRPr sz="800">
                <a:solidFill>
                  <a:schemeClr val="tx1"/>
                </a:solidFill>
              </a:defRPr>
            </a:lvl1pPr>
          </a:lstStyle>
          <a:p>
            <a:pPr lvl="0"/>
            <a:r>
              <a:rPr kumimoji="1" lang="ja-JP" altLang="en-US" dirty="0"/>
              <a:t>お名前を入力</a:t>
            </a:r>
          </a:p>
        </p:txBody>
      </p:sp>
      <p:sp>
        <p:nvSpPr>
          <p:cNvPr id="16" name="テキスト プレースホルダー 2"/>
          <p:cNvSpPr>
            <a:spLocks noGrp="1"/>
          </p:cNvSpPr>
          <p:nvPr>
            <p:ph type="body" sz="quarter" idx="21" hasCustomPrompt="1"/>
          </p:nvPr>
        </p:nvSpPr>
        <p:spPr>
          <a:xfrm>
            <a:off x="265113" y="6177403"/>
            <a:ext cx="1081087" cy="190500"/>
          </a:xfrm>
          <a:prstGeom prst="rect">
            <a:avLst/>
          </a:prstGeom>
        </p:spPr>
        <p:txBody>
          <a:bodyPr wrap="none"/>
          <a:lstStyle>
            <a:lvl1pPr marL="0" indent="0">
              <a:buNone/>
              <a:defRPr sz="800">
                <a:solidFill>
                  <a:schemeClr val="tx1"/>
                </a:solidFill>
              </a:defRPr>
            </a:lvl1pPr>
          </a:lstStyle>
          <a:p>
            <a:pPr lvl="0"/>
            <a:r>
              <a:rPr kumimoji="1" lang="ja-JP" altLang="en-US" dirty="0"/>
              <a:t>お名前を入力</a:t>
            </a:r>
          </a:p>
        </p:txBody>
      </p:sp>
      <p:sp>
        <p:nvSpPr>
          <p:cNvPr id="17" name="テキスト プレースホルダー 2"/>
          <p:cNvSpPr>
            <a:spLocks noGrp="1"/>
          </p:cNvSpPr>
          <p:nvPr>
            <p:ph type="body" sz="quarter" idx="22" hasCustomPrompt="1"/>
          </p:nvPr>
        </p:nvSpPr>
        <p:spPr>
          <a:xfrm>
            <a:off x="265113" y="6375398"/>
            <a:ext cx="1081087" cy="190500"/>
          </a:xfrm>
          <a:prstGeom prst="rect">
            <a:avLst/>
          </a:prstGeom>
        </p:spPr>
        <p:txBody>
          <a:bodyPr wrap="none"/>
          <a:lstStyle>
            <a:lvl1pPr marL="0" indent="0">
              <a:buNone/>
              <a:defRPr sz="800">
                <a:solidFill>
                  <a:schemeClr val="tx1"/>
                </a:solidFill>
              </a:defRPr>
            </a:lvl1pPr>
          </a:lstStyle>
          <a:p>
            <a:pPr lvl="0"/>
            <a:r>
              <a:rPr kumimoji="1" lang="ja-JP" altLang="en-US" dirty="0"/>
              <a:t>お名前を入力</a:t>
            </a:r>
          </a:p>
        </p:txBody>
      </p:sp>
      <p:sp>
        <p:nvSpPr>
          <p:cNvPr id="19" name="テキスト プレースホルダー 2"/>
          <p:cNvSpPr>
            <a:spLocks noGrp="1"/>
          </p:cNvSpPr>
          <p:nvPr>
            <p:ph type="body" sz="quarter" idx="23" hasCustomPrompt="1"/>
          </p:nvPr>
        </p:nvSpPr>
        <p:spPr>
          <a:xfrm>
            <a:off x="1356888" y="5118100"/>
            <a:ext cx="3378733" cy="190500"/>
          </a:xfrm>
          <a:prstGeom prst="rect">
            <a:avLst/>
          </a:prstGeom>
        </p:spPr>
        <p:txBody>
          <a:bodyPr wrap="none"/>
          <a:lstStyle>
            <a:lvl1pPr marL="0" indent="0">
              <a:buNone/>
              <a:defRPr sz="800">
                <a:solidFill>
                  <a:schemeClr val="tx1"/>
                </a:solidFill>
              </a:defRPr>
            </a:lvl1pPr>
          </a:lstStyle>
          <a:p>
            <a:pPr lvl="0"/>
            <a:r>
              <a:rPr kumimoji="1" lang="ja-JP" altLang="en-US" dirty="0"/>
              <a:t>連絡先・備考を記入</a:t>
            </a:r>
          </a:p>
        </p:txBody>
      </p:sp>
      <p:sp>
        <p:nvSpPr>
          <p:cNvPr id="24" name="テキスト プレースホルダー 2"/>
          <p:cNvSpPr>
            <a:spLocks noGrp="1"/>
          </p:cNvSpPr>
          <p:nvPr>
            <p:ph type="body" sz="quarter" idx="24" hasCustomPrompt="1"/>
          </p:nvPr>
        </p:nvSpPr>
        <p:spPr>
          <a:xfrm>
            <a:off x="1356888" y="5327962"/>
            <a:ext cx="3378733" cy="190500"/>
          </a:xfrm>
          <a:prstGeom prst="rect">
            <a:avLst/>
          </a:prstGeom>
        </p:spPr>
        <p:txBody>
          <a:bodyPr wrap="none"/>
          <a:lstStyle>
            <a:lvl1pPr marL="0" indent="0">
              <a:buNone/>
              <a:defRPr sz="800">
                <a:solidFill>
                  <a:schemeClr val="tx1"/>
                </a:solidFill>
              </a:defRPr>
            </a:lvl1pPr>
          </a:lstStyle>
          <a:p>
            <a:pPr lvl="0"/>
            <a:r>
              <a:rPr kumimoji="1" lang="ja-JP" altLang="en-US" dirty="0"/>
              <a:t>連絡先・備考を記入</a:t>
            </a:r>
          </a:p>
        </p:txBody>
      </p:sp>
      <p:sp>
        <p:nvSpPr>
          <p:cNvPr id="25" name="テキスト プレースホルダー 2"/>
          <p:cNvSpPr>
            <a:spLocks noGrp="1"/>
          </p:cNvSpPr>
          <p:nvPr>
            <p:ph type="body" sz="quarter" idx="25" hasCustomPrompt="1"/>
          </p:nvPr>
        </p:nvSpPr>
        <p:spPr>
          <a:xfrm>
            <a:off x="1356888" y="5531688"/>
            <a:ext cx="3378733" cy="190500"/>
          </a:xfrm>
          <a:prstGeom prst="rect">
            <a:avLst/>
          </a:prstGeom>
        </p:spPr>
        <p:txBody>
          <a:bodyPr wrap="none"/>
          <a:lstStyle>
            <a:lvl1pPr marL="0" indent="0">
              <a:buNone/>
              <a:defRPr sz="800">
                <a:solidFill>
                  <a:schemeClr val="tx1"/>
                </a:solidFill>
              </a:defRPr>
            </a:lvl1pPr>
          </a:lstStyle>
          <a:p>
            <a:pPr lvl="0"/>
            <a:r>
              <a:rPr kumimoji="1" lang="ja-JP" altLang="en-US" dirty="0"/>
              <a:t>連絡先・備考を記入</a:t>
            </a:r>
          </a:p>
        </p:txBody>
      </p:sp>
      <p:sp>
        <p:nvSpPr>
          <p:cNvPr id="26" name="テキスト プレースホルダー 2"/>
          <p:cNvSpPr>
            <a:spLocks noGrp="1"/>
          </p:cNvSpPr>
          <p:nvPr>
            <p:ph type="body" sz="quarter" idx="26" hasCustomPrompt="1"/>
          </p:nvPr>
        </p:nvSpPr>
        <p:spPr>
          <a:xfrm>
            <a:off x="1356888" y="5741550"/>
            <a:ext cx="3378733" cy="190500"/>
          </a:xfrm>
          <a:prstGeom prst="rect">
            <a:avLst/>
          </a:prstGeom>
        </p:spPr>
        <p:txBody>
          <a:bodyPr wrap="none"/>
          <a:lstStyle>
            <a:lvl1pPr marL="0" indent="0">
              <a:buNone/>
              <a:defRPr sz="800">
                <a:solidFill>
                  <a:schemeClr val="tx1"/>
                </a:solidFill>
              </a:defRPr>
            </a:lvl1pPr>
          </a:lstStyle>
          <a:p>
            <a:pPr lvl="0"/>
            <a:r>
              <a:rPr kumimoji="1" lang="ja-JP" altLang="en-US" dirty="0"/>
              <a:t>連絡先・備考を記入</a:t>
            </a:r>
          </a:p>
        </p:txBody>
      </p:sp>
      <p:sp>
        <p:nvSpPr>
          <p:cNvPr id="27" name="テキスト プレースホルダー 2"/>
          <p:cNvSpPr>
            <a:spLocks noGrp="1"/>
          </p:cNvSpPr>
          <p:nvPr>
            <p:ph type="body" sz="quarter" idx="27" hasCustomPrompt="1"/>
          </p:nvPr>
        </p:nvSpPr>
        <p:spPr>
          <a:xfrm>
            <a:off x="1356888" y="5967541"/>
            <a:ext cx="3378733" cy="190500"/>
          </a:xfrm>
          <a:prstGeom prst="rect">
            <a:avLst/>
          </a:prstGeom>
        </p:spPr>
        <p:txBody>
          <a:bodyPr wrap="none"/>
          <a:lstStyle>
            <a:lvl1pPr marL="0" indent="0">
              <a:buNone/>
              <a:defRPr sz="800">
                <a:solidFill>
                  <a:schemeClr val="tx1"/>
                </a:solidFill>
              </a:defRPr>
            </a:lvl1pPr>
          </a:lstStyle>
          <a:p>
            <a:pPr lvl="0"/>
            <a:r>
              <a:rPr kumimoji="1" lang="ja-JP" altLang="en-US" dirty="0"/>
              <a:t>連絡先・備考を記入</a:t>
            </a:r>
          </a:p>
        </p:txBody>
      </p:sp>
      <p:sp>
        <p:nvSpPr>
          <p:cNvPr id="28" name="テキスト プレースホルダー 2"/>
          <p:cNvSpPr>
            <a:spLocks noGrp="1"/>
          </p:cNvSpPr>
          <p:nvPr>
            <p:ph type="body" sz="quarter" idx="28" hasCustomPrompt="1"/>
          </p:nvPr>
        </p:nvSpPr>
        <p:spPr>
          <a:xfrm>
            <a:off x="1356888" y="6177403"/>
            <a:ext cx="3378733" cy="190500"/>
          </a:xfrm>
          <a:prstGeom prst="rect">
            <a:avLst/>
          </a:prstGeom>
        </p:spPr>
        <p:txBody>
          <a:bodyPr wrap="none"/>
          <a:lstStyle>
            <a:lvl1pPr marL="0" indent="0">
              <a:buNone/>
              <a:defRPr sz="800">
                <a:solidFill>
                  <a:schemeClr val="tx1"/>
                </a:solidFill>
              </a:defRPr>
            </a:lvl1pPr>
          </a:lstStyle>
          <a:p>
            <a:pPr lvl="0"/>
            <a:r>
              <a:rPr kumimoji="1" lang="ja-JP" altLang="en-US" dirty="0"/>
              <a:t>連絡先・備考を記入</a:t>
            </a:r>
          </a:p>
        </p:txBody>
      </p:sp>
      <p:sp>
        <p:nvSpPr>
          <p:cNvPr id="29" name="テキスト プレースホルダー 2"/>
          <p:cNvSpPr>
            <a:spLocks noGrp="1"/>
          </p:cNvSpPr>
          <p:nvPr>
            <p:ph type="body" sz="quarter" idx="29" hasCustomPrompt="1"/>
          </p:nvPr>
        </p:nvSpPr>
        <p:spPr>
          <a:xfrm>
            <a:off x="1356888" y="6375398"/>
            <a:ext cx="3378733" cy="190500"/>
          </a:xfrm>
          <a:prstGeom prst="rect">
            <a:avLst/>
          </a:prstGeom>
        </p:spPr>
        <p:txBody>
          <a:bodyPr wrap="none"/>
          <a:lstStyle>
            <a:lvl1pPr marL="0" indent="0">
              <a:buNone/>
              <a:defRPr sz="800">
                <a:solidFill>
                  <a:schemeClr val="tx1"/>
                </a:solidFill>
              </a:defRPr>
            </a:lvl1pPr>
          </a:lstStyle>
          <a:p>
            <a:pPr lvl="0"/>
            <a:r>
              <a:rPr kumimoji="1" lang="ja-JP" altLang="en-US" dirty="0"/>
              <a:t>連絡先・備考を記入</a:t>
            </a:r>
          </a:p>
        </p:txBody>
      </p:sp>
      <p:sp>
        <p:nvSpPr>
          <p:cNvPr id="30" name="テキスト プレースホルダー 2"/>
          <p:cNvSpPr>
            <a:spLocks noGrp="1"/>
          </p:cNvSpPr>
          <p:nvPr>
            <p:ph type="body" sz="quarter" idx="30" hasCustomPrompt="1"/>
          </p:nvPr>
        </p:nvSpPr>
        <p:spPr>
          <a:xfrm>
            <a:off x="5198724" y="5118100"/>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31" name="テキスト プレースホルダー 2"/>
          <p:cNvSpPr>
            <a:spLocks noGrp="1"/>
          </p:cNvSpPr>
          <p:nvPr>
            <p:ph type="body" sz="quarter" idx="31" hasCustomPrompt="1"/>
          </p:nvPr>
        </p:nvSpPr>
        <p:spPr>
          <a:xfrm>
            <a:off x="5198724" y="5327962"/>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32" name="テキスト プレースホルダー 2"/>
          <p:cNvSpPr>
            <a:spLocks noGrp="1"/>
          </p:cNvSpPr>
          <p:nvPr>
            <p:ph type="body" sz="quarter" idx="32" hasCustomPrompt="1"/>
          </p:nvPr>
        </p:nvSpPr>
        <p:spPr>
          <a:xfrm>
            <a:off x="5198724" y="5531688"/>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33" name="テキスト プレースホルダー 2"/>
          <p:cNvSpPr>
            <a:spLocks noGrp="1"/>
          </p:cNvSpPr>
          <p:nvPr>
            <p:ph type="body" sz="quarter" idx="33" hasCustomPrompt="1"/>
          </p:nvPr>
        </p:nvSpPr>
        <p:spPr>
          <a:xfrm>
            <a:off x="5198724" y="5741550"/>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34" name="テキスト プレースホルダー 2"/>
          <p:cNvSpPr>
            <a:spLocks noGrp="1"/>
          </p:cNvSpPr>
          <p:nvPr>
            <p:ph type="body" sz="quarter" idx="34" hasCustomPrompt="1"/>
          </p:nvPr>
        </p:nvSpPr>
        <p:spPr>
          <a:xfrm>
            <a:off x="5198724" y="5967541"/>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35" name="テキスト プレースホルダー 2"/>
          <p:cNvSpPr>
            <a:spLocks noGrp="1"/>
          </p:cNvSpPr>
          <p:nvPr>
            <p:ph type="body" sz="quarter" idx="35" hasCustomPrompt="1"/>
          </p:nvPr>
        </p:nvSpPr>
        <p:spPr>
          <a:xfrm>
            <a:off x="5198724" y="6177403"/>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36" name="テキスト プレースホルダー 2"/>
          <p:cNvSpPr>
            <a:spLocks noGrp="1"/>
          </p:cNvSpPr>
          <p:nvPr>
            <p:ph type="body" sz="quarter" idx="36" hasCustomPrompt="1"/>
          </p:nvPr>
        </p:nvSpPr>
        <p:spPr>
          <a:xfrm>
            <a:off x="5198724" y="6375398"/>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37" name="テキスト プレースホルダー 2"/>
          <p:cNvSpPr>
            <a:spLocks noGrp="1"/>
          </p:cNvSpPr>
          <p:nvPr>
            <p:ph type="body" sz="quarter" idx="37" hasCustomPrompt="1"/>
          </p:nvPr>
        </p:nvSpPr>
        <p:spPr>
          <a:xfrm>
            <a:off x="6290499" y="5118100"/>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38" name="テキスト プレースホルダー 2"/>
          <p:cNvSpPr>
            <a:spLocks noGrp="1"/>
          </p:cNvSpPr>
          <p:nvPr>
            <p:ph type="body" sz="quarter" idx="38" hasCustomPrompt="1"/>
          </p:nvPr>
        </p:nvSpPr>
        <p:spPr>
          <a:xfrm>
            <a:off x="6290499" y="5327962"/>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39" name="テキスト プレースホルダー 2"/>
          <p:cNvSpPr>
            <a:spLocks noGrp="1"/>
          </p:cNvSpPr>
          <p:nvPr>
            <p:ph type="body" sz="quarter" idx="39" hasCustomPrompt="1"/>
          </p:nvPr>
        </p:nvSpPr>
        <p:spPr>
          <a:xfrm>
            <a:off x="6290499" y="5531688"/>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40" name="テキスト プレースホルダー 2"/>
          <p:cNvSpPr>
            <a:spLocks noGrp="1"/>
          </p:cNvSpPr>
          <p:nvPr>
            <p:ph type="body" sz="quarter" idx="40" hasCustomPrompt="1"/>
          </p:nvPr>
        </p:nvSpPr>
        <p:spPr>
          <a:xfrm>
            <a:off x="6290499" y="5741550"/>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41" name="テキスト プレースホルダー 2"/>
          <p:cNvSpPr>
            <a:spLocks noGrp="1"/>
          </p:cNvSpPr>
          <p:nvPr>
            <p:ph type="body" sz="quarter" idx="41" hasCustomPrompt="1"/>
          </p:nvPr>
        </p:nvSpPr>
        <p:spPr>
          <a:xfrm>
            <a:off x="6290499" y="5967541"/>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42" name="テキスト プレースホルダー 2"/>
          <p:cNvSpPr>
            <a:spLocks noGrp="1"/>
          </p:cNvSpPr>
          <p:nvPr>
            <p:ph type="body" sz="quarter" idx="42" hasCustomPrompt="1"/>
          </p:nvPr>
        </p:nvSpPr>
        <p:spPr>
          <a:xfrm>
            <a:off x="6290499" y="6177403"/>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43" name="テキスト プレースホルダー 2"/>
          <p:cNvSpPr>
            <a:spLocks noGrp="1"/>
          </p:cNvSpPr>
          <p:nvPr>
            <p:ph type="body" sz="quarter" idx="43" hasCustomPrompt="1"/>
          </p:nvPr>
        </p:nvSpPr>
        <p:spPr>
          <a:xfrm>
            <a:off x="6290499" y="6375398"/>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44" name="図プレースホルダー 3"/>
          <p:cNvSpPr>
            <a:spLocks noGrp="1"/>
          </p:cNvSpPr>
          <p:nvPr>
            <p:ph type="pic" sz="quarter" idx="44" hasCustomPrompt="1"/>
          </p:nvPr>
        </p:nvSpPr>
        <p:spPr>
          <a:xfrm>
            <a:off x="410493" y="3928335"/>
            <a:ext cx="765164" cy="769212"/>
          </a:xfrm>
          <a:prstGeom prst="ellipse">
            <a:avLst/>
          </a:prstGeom>
          <a:blipFill dpi="0"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lgn="ctr">
              <a:buNone/>
              <a:defRPr sz="800">
                <a:solidFill>
                  <a:srgbClr val="FF0000"/>
                </a:solidFill>
                <a:latin typeface="ＭＳ ゴシック" panose="020B0609070205080204" pitchFamily="49" charset="-128"/>
                <a:ea typeface="ＭＳ ゴシック" panose="020B0609070205080204" pitchFamily="49" charset="-128"/>
              </a:defRPr>
            </a:lvl1pPr>
          </a:lstStyle>
          <a:p>
            <a:r>
              <a:rPr kumimoji="1" lang="ja-JP" altLang="en-US" sz="800" dirty="0">
                <a:latin typeface="ＭＳ ゴシック" panose="020B0609070205080204" pitchFamily="49" charset="-128"/>
                <a:ea typeface="ＭＳ ゴシック" panose="020B0609070205080204" pitchFamily="49" charset="-128"/>
              </a:rPr>
              <a:t>写真</a:t>
            </a:r>
            <a:endParaRPr kumimoji="1" lang="en-US" altLang="ja-JP" sz="800" dirty="0">
              <a:latin typeface="ＭＳ ゴシック" panose="020B0609070205080204" pitchFamily="49" charset="-128"/>
              <a:ea typeface="ＭＳ ゴシック" panose="020B0609070205080204" pitchFamily="49" charset="-128"/>
            </a:endParaRPr>
          </a:p>
        </p:txBody>
      </p:sp>
      <p:sp>
        <p:nvSpPr>
          <p:cNvPr id="45" name="図プレースホルダー 3"/>
          <p:cNvSpPr>
            <a:spLocks noGrp="1"/>
          </p:cNvSpPr>
          <p:nvPr>
            <p:ph type="pic" sz="quarter" idx="45" hasCustomPrompt="1"/>
          </p:nvPr>
        </p:nvSpPr>
        <p:spPr>
          <a:xfrm>
            <a:off x="1272593" y="3928335"/>
            <a:ext cx="765164" cy="769212"/>
          </a:xfrm>
          <a:prstGeom prst="ellipse">
            <a:avLst/>
          </a:prstGeom>
          <a:blipFill dpi="0"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lgn="ctr">
              <a:buNone/>
              <a:defRPr sz="800">
                <a:solidFill>
                  <a:srgbClr val="FF0000"/>
                </a:solidFill>
                <a:latin typeface="ＭＳ ゴシック" panose="020B0609070205080204" pitchFamily="49" charset="-128"/>
                <a:ea typeface="ＭＳ ゴシック" panose="020B0609070205080204" pitchFamily="49" charset="-128"/>
              </a:defRPr>
            </a:lvl1pPr>
          </a:lstStyle>
          <a:p>
            <a:r>
              <a:rPr kumimoji="1" lang="ja-JP" altLang="en-US" sz="800" dirty="0">
                <a:latin typeface="ＭＳ ゴシック" panose="020B0609070205080204" pitchFamily="49" charset="-128"/>
                <a:ea typeface="ＭＳ ゴシック" panose="020B0609070205080204" pitchFamily="49" charset="-128"/>
              </a:rPr>
              <a:t>写真</a:t>
            </a:r>
            <a:endParaRPr kumimoji="1" lang="ja-JP" altLang="en-US" dirty="0"/>
          </a:p>
        </p:txBody>
      </p:sp>
      <p:sp>
        <p:nvSpPr>
          <p:cNvPr id="46" name="図プレースホルダー 3"/>
          <p:cNvSpPr>
            <a:spLocks noGrp="1"/>
          </p:cNvSpPr>
          <p:nvPr>
            <p:ph type="pic" sz="quarter" idx="46" hasCustomPrompt="1"/>
          </p:nvPr>
        </p:nvSpPr>
        <p:spPr>
          <a:xfrm>
            <a:off x="2134693" y="3928335"/>
            <a:ext cx="765164" cy="769212"/>
          </a:xfrm>
          <a:prstGeom prst="ellipse">
            <a:avLst/>
          </a:prstGeom>
          <a:blipFill dpi="0"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lgn="ctr">
              <a:buNone/>
              <a:defRPr sz="800">
                <a:solidFill>
                  <a:srgbClr val="FF0000"/>
                </a:solidFill>
                <a:latin typeface="ＭＳ ゴシック" panose="020B0609070205080204" pitchFamily="49" charset="-128"/>
                <a:ea typeface="ＭＳ ゴシック" panose="020B0609070205080204" pitchFamily="49" charset="-128"/>
              </a:defRPr>
            </a:lvl1pPr>
          </a:lstStyle>
          <a:p>
            <a:r>
              <a:rPr kumimoji="1" lang="ja-JP" altLang="en-US" sz="800" dirty="0">
                <a:latin typeface="ＭＳ ゴシック" panose="020B0609070205080204" pitchFamily="49" charset="-128"/>
                <a:ea typeface="ＭＳ ゴシック" panose="020B0609070205080204" pitchFamily="49" charset="-128"/>
              </a:rPr>
              <a:t>写真</a:t>
            </a:r>
            <a:endParaRPr kumimoji="1" lang="ja-JP" altLang="en-US" dirty="0"/>
          </a:p>
        </p:txBody>
      </p:sp>
      <p:sp>
        <p:nvSpPr>
          <p:cNvPr id="47" name="図プレースホルダー 3"/>
          <p:cNvSpPr>
            <a:spLocks noGrp="1"/>
          </p:cNvSpPr>
          <p:nvPr>
            <p:ph type="pic" sz="quarter" idx="47" hasCustomPrompt="1"/>
          </p:nvPr>
        </p:nvSpPr>
        <p:spPr>
          <a:xfrm>
            <a:off x="2996793" y="3928335"/>
            <a:ext cx="765164" cy="769212"/>
          </a:xfrm>
          <a:prstGeom prst="ellipse">
            <a:avLst/>
          </a:prstGeom>
          <a:blipFill dpi="0"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lgn="ctr">
              <a:buNone/>
              <a:defRPr sz="800">
                <a:solidFill>
                  <a:srgbClr val="FF0000"/>
                </a:solidFill>
                <a:latin typeface="ＭＳ ゴシック" panose="020B0609070205080204" pitchFamily="49" charset="-128"/>
                <a:ea typeface="ＭＳ ゴシック" panose="020B0609070205080204" pitchFamily="49" charset="-128"/>
              </a:defRPr>
            </a:lvl1pPr>
          </a:lstStyle>
          <a:p>
            <a:r>
              <a:rPr kumimoji="1" lang="ja-JP" altLang="en-US" sz="800" dirty="0">
                <a:latin typeface="ＭＳ ゴシック" panose="020B0609070205080204" pitchFamily="49" charset="-128"/>
                <a:ea typeface="ＭＳ ゴシック" panose="020B0609070205080204" pitchFamily="49" charset="-128"/>
              </a:rPr>
              <a:t>写真</a:t>
            </a:r>
            <a:endParaRPr kumimoji="1" lang="ja-JP" altLang="en-US" dirty="0"/>
          </a:p>
        </p:txBody>
      </p:sp>
      <p:sp>
        <p:nvSpPr>
          <p:cNvPr id="48" name="図プレースホルダー 3"/>
          <p:cNvSpPr>
            <a:spLocks noGrp="1"/>
          </p:cNvSpPr>
          <p:nvPr>
            <p:ph type="pic" sz="quarter" idx="48" hasCustomPrompt="1"/>
          </p:nvPr>
        </p:nvSpPr>
        <p:spPr>
          <a:xfrm>
            <a:off x="3858892" y="3928335"/>
            <a:ext cx="765164" cy="769212"/>
          </a:xfrm>
          <a:prstGeom prst="ellipse">
            <a:avLst/>
          </a:prstGeom>
          <a:blipFill dpi="0" rotWithShape="1">
            <a:blip r:embed="rId3"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a:blipFill>
        </p:spPr>
        <p:txBody>
          <a:bodyPr>
            <a:normAutofit/>
          </a:bodyPr>
          <a:lstStyle>
            <a:lvl1pPr marL="0" indent="0" algn="ctr">
              <a:buNone/>
              <a:defRPr sz="800">
                <a:solidFill>
                  <a:srgbClr val="FF0000"/>
                </a:solidFill>
                <a:latin typeface="ＭＳ ゴシック" panose="020B0609070205080204" pitchFamily="49" charset="-128"/>
                <a:ea typeface="ＭＳ ゴシック" panose="020B0609070205080204" pitchFamily="49" charset="-128"/>
              </a:defRPr>
            </a:lvl1pPr>
          </a:lstStyle>
          <a:p>
            <a:r>
              <a:rPr kumimoji="1" lang="ja-JP" altLang="en-US" sz="800" dirty="0">
                <a:latin typeface="ＭＳ ゴシック" panose="020B0609070205080204" pitchFamily="49" charset="-128"/>
                <a:ea typeface="ＭＳ ゴシック" panose="020B0609070205080204" pitchFamily="49" charset="-128"/>
              </a:rPr>
              <a:t>写真</a:t>
            </a:r>
            <a:endParaRPr kumimoji="1" lang="ja-JP" altLang="en-US" dirty="0"/>
          </a:p>
        </p:txBody>
      </p:sp>
      <p:sp>
        <p:nvSpPr>
          <p:cNvPr id="6" name="テキスト プレースホルダー 5"/>
          <p:cNvSpPr>
            <a:spLocks noGrp="1"/>
          </p:cNvSpPr>
          <p:nvPr>
            <p:ph type="body" sz="quarter" idx="49" hasCustomPrompt="1"/>
          </p:nvPr>
        </p:nvSpPr>
        <p:spPr>
          <a:xfrm>
            <a:off x="265113" y="1335088"/>
            <a:ext cx="4402137" cy="2005012"/>
          </a:xfrm>
          <a:prstGeom prst="rect">
            <a:avLst/>
          </a:prstGeom>
        </p:spPr>
        <p:txBody>
          <a:bodyPr/>
          <a:lstStyle>
            <a:lvl1pPr marL="0" indent="0">
              <a:lnSpc>
                <a:spcPct val="100000"/>
              </a:lnSpc>
              <a:buNone/>
              <a:defRPr kumimoji="1" lang="ja-JP" altLang="en-US" sz="1200" kern="1200" dirty="0">
                <a:solidFill>
                  <a:schemeClr val="tx1"/>
                </a:solidFill>
                <a:latin typeface="Segoe UI Semibold" panose="020B0702040204020203" pitchFamily="34" charset="0"/>
                <a:ea typeface="+mn-ea"/>
                <a:cs typeface="Segoe UI Semibold" panose="020B0702040204020203" pitchFamily="34" charset="0"/>
              </a:defRPr>
            </a:lvl1pPr>
          </a:lstStyle>
          <a:p>
            <a:r>
              <a:rPr kumimoji="1" lang="ja-JP" altLang="en-US" sz="1200" dirty="0">
                <a:latin typeface="Segoe UI Semibold" panose="020B0702040204020203" pitchFamily="34" charset="0"/>
                <a:cs typeface="Segoe UI Semibold" panose="020B0702040204020203" pitchFamily="34" charset="0"/>
              </a:rPr>
              <a:t>今回の旅行はメンバーの希望を叶えるグルメ旅！メンバー事前アンケートから、幹事が厳選したお店ばかりを巡ります</a:t>
            </a:r>
            <a:r>
              <a:rPr kumimoji="1" lang="en-US" altLang="ja-JP" sz="1200" dirty="0">
                <a:latin typeface="Segoe UI Semibold" panose="020B0702040204020203" pitchFamily="34" charset="0"/>
                <a:cs typeface="Segoe UI Semibold" panose="020B0702040204020203" pitchFamily="34" charset="0"/>
              </a:rPr>
              <a:t>………</a:t>
            </a:r>
          </a:p>
        </p:txBody>
      </p:sp>
    </p:spTree>
    <p:extLst>
      <p:ext uri="{BB962C8B-B14F-4D97-AF65-F5344CB8AC3E}">
        <p14:creationId xmlns:p14="http://schemas.microsoft.com/office/powerpoint/2010/main" val="396471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ケジュール">
    <p:spTree>
      <p:nvGrpSpPr>
        <p:cNvPr id="1" name=""/>
        <p:cNvGrpSpPr/>
        <p:nvPr/>
      </p:nvGrpSpPr>
      <p:grpSpPr>
        <a:xfrm>
          <a:off x="0" y="0"/>
          <a:ext cx="0" cy="0"/>
          <a:chOff x="0" y="0"/>
          <a:chExt cx="0" cy="0"/>
        </a:xfrm>
      </p:grpSpPr>
      <p:sp>
        <p:nvSpPr>
          <p:cNvPr id="10" name="テキスト プレースホルダー 2"/>
          <p:cNvSpPr>
            <a:spLocks noGrp="1"/>
          </p:cNvSpPr>
          <p:nvPr>
            <p:ph type="body" sz="quarter" idx="23" hasCustomPrompt="1"/>
          </p:nvPr>
        </p:nvSpPr>
        <p:spPr>
          <a:xfrm>
            <a:off x="1025194" y="1039906"/>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1" name="テキスト プレースホルダー 2"/>
          <p:cNvSpPr>
            <a:spLocks noGrp="1"/>
          </p:cNvSpPr>
          <p:nvPr>
            <p:ph type="body" sz="quarter" idx="24" hasCustomPrompt="1"/>
          </p:nvPr>
        </p:nvSpPr>
        <p:spPr>
          <a:xfrm>
            <a:off x="1025194" y="1348783"/>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2" name="テキスト プレースホルダー 2"/>
          <p:cNvSpPr>
            <a:spLocks noGrp="1"/>
          </p:cNvSpPr>
          <p:nvPr>
            <p:ph type="body" sz="quarter" idx="25" hasCustomPrompt="1"/>
          </p:nvPr>
        </p:nvSpPr>
        <p:spPr>
          <a:xfrm>
            <a:off x="1025194" y="1657660"/>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3" name="テキスト プレースホルダー 2"/>
          <p:cNvSpPr>
            <a:spLocks noGrp="1"/>
          </p:cNvSpPr>
          <p:nvPr>
            <p:ph type="body" sz="quarter" idx="26" hasCustomPrompt="1"/>
          </p:nvPr>
        </p:nvSpPr>
        <p:spPr>
          <a:xfrm>
            <a:off x="1025194" y="1966537"/>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4" name="テキスト プレースホルダー 2"/>
          <p:cNvSpPr>
            <a:spLocks noGrp="1"/>
          </p:cNvSpPr>
          <p:nvPr>
            <p:ph type="body" sz="quarter" idx="27" hasCustomPrompt="1"/>
          </p:nvPr>
        </p:nvSpPr>
        <p:spPr>
          <a:xfrm>
            <a:off x="1025194" y="2275414"/>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5" name="テキスト プレースホルダー 2"/>
          <p:cNvSpPr>
            <a:spLocks noGrp="1"/>
          </p:cNvSpPr>
          <p:nvPr>
            <p:ph type="body" sz="quarter" idx="28" hasCustomPrompt="1"/>
          </p:nvPr>
        </p:nvSpPr>
        <p:spPr>
          <a:xfrm>
            <a:off x="1025194" y="2584291"/>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6" name="テキスト プレースホルダー 2"/>
          <p:cNvSpPr>
            <a:spLocks noGrp="1"/>
          </p:cNvSpPr>
          <p:nvPr>
            <p:ph type="body" sz="quarter" idx="29" hasCustomPrompt="1"/>
          </p:nvPr>
        </p:nvSpPr>
        <p:spPr>
          <a:xfrm>
            <a:off x="1025194" y="2893168"/>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7" name="テキスト プレースホルダー 2"/>
          <p:cNvSpPr>
            <a:spLocks noGrp="1"/>
          </p:cNvSpPr>
          <p:nvPr>
            <p:ph type="body" sz="quarter" idx="30" hasCustomPrompt="1"/>
          </p:nvPr>
        </p:nvSpPr>
        <p:spPr>
          <a:xfrm>
            <a:off x="1025194" y="3202045"/>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8" name="テキスト プレースホルダー 2"/>
          <p:cNvSpPr>
            <a:spLocks noGrp="1"/>
          </p:cNvSpPr>
          <p:nvPr>
            <p:ph type="body" sz="quarter" idx="31" hasCustomPrompt="1"/>
          </p:nvPr>
        </p:nvSpPr>
        <p:spPr>
          <a:xfrm>
            <a:off x="1025194" y="3510922"/>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19" name="テキスト プレースホルダー 2"/>
          <p:cNvSpPr>
            <a:spLocks noGrp="1"/>
          </p:cNvSpPr>
          <p:nvPr>
            <p:ph type="body" sz="quarter" idx="32" hasCustomPrompt="1"/>
          </p:nvPr>
        </p:nvSpPr>
        <p:spPr>
          <a:xfrm>
            <a:off x="1025194" y="3819800"/>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0" name="テキスト プレースホルダー 2"/>
          <p:cNvSpPr>
            <a:spLocks noGrp="1"/>
          </p:cNvSpPr>
          <p:nvPr>
            <p:ph type="body" sz="quarter" idx="43" hasCustomPrompt="1"/>
          </p:nvPr>
        </p:nvSpPr>
        <p:spPr>
          <a:xfrm>
            <a:off x="175742" y="4625787"/>
            <a:ext cx="2185871" cy="690665"/>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2" name="図プレースホルダー 9"/>
          <p:cNvSpPr>
            <a:spLocks noGrp="1"/>
          </p:cNvSpPr>
          <p:nvPr>
            <p:ph type="pic" sz="quarter" idx="10" hasCustomPrompt="1"/>
          </p:nvPr>
        </p:nvSpPr>
        <p:spPr>
          <a:xfrm>
            <a:off x="2448252" y="4412060"/>
            <a:ext cx="2107209" cy="2194928"/>
          </a:xfrm>
          <a:prstGeom prst="rect">
            <a:avLst/>
          </a:prstGeom>
          <a: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a:blipFill>
        </p:spPr>
        <p:txBody>
          <a:bodyPr/>
          <a:lstStyle>
            <a:lvl1pPr marL="0" indent="0">
              <a:buNone/>
              <a:defRPr kumimoji="1" lang="ja-JP" altLang="en-US" sz="1800" kern="1200" dirty="0">
                <a:solidFill>
                  <a:srgbClr val="FF0000"/>
                </a:solidFill>
                <a:latin typeface="+mn-lt"/>
                <a:ea typeface="+mn-ea"/>
                <a:cs typeface="+mn-cs"/>
              </a:defRPr>
            </a:lvl1pPr>
          </a:lstStyle>
          <a:p>
            <a:r>
              <a:rPr kumimoji="1" lang="en-US" altLang="ja-JP" dirty="0"/>
              <a:t>MAP</a:t>
            </a:r>
            <a:r>
              <a:rPr kumimoji="1" lang="ja-JP" altLang="en-US" dirty="0"/>
              <a:t>を追加する</a:t>
            </a:r>
          </a:p>
        </p:txBody>
      </p:sp>
      <p:sp>
        <p:nvSpPr>
          <p:cNvPr id="33" name="テキスト プレースホルダー 53"/>
          <p:cNvSpPr>
            <a:spLocks noGrp="1"/>
          </p:cNvSpPr>
          <p:nvPr>
            <p:ph type="body" sz="quarter" idx="45" hasCustomPrompt="1"/>
          </p:nvPr>
        </p:nvSpPr>
        <p:spPr>
          <a:xfrm>
            <a:off x="166356" y="6412466"/>
            <a:ext cx="1043700" cy="185812"/>
          </a:xfrm>
          <a:prstGeom prst="rect">
            <a:avLst/>
          </a:prstGeom>
          <a:solidFill>
            <a:srgbClr val="002060"/>
          </a:solidFill>
        </p:spPr>
        <p:txBody>
          <a:bodyPr anchor="ctr" anchorCtr="1">
            <a:normAutofit/>
          </a:bodyPr>
          <a:lstStyle>
            <a:lvl1pPr marL="0" indent="0" algn="ctr">
              <a:buNone/>
              <a:defRPr sz="6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34" name="図プレースホルダー 2"/>
          <p:cNvSpPr>
            <a:spLocks noGrp="1"/>
          </p:cNvSpPr>
          <p:nvPr>
            <p:ph type="pic" sz="quarter" idx="46" hasCustomPrompt="1"/>
          </p:nvPr>
        </p:nvSpPr>
        <p:spPr>
          <a:xfrm>
            <a:off x="166355" y="5374997"/>
            <a:ext cx="1042988" cy="9715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5" name="テキスト プレースホルダー 53"/>
          <p:cNvSpPr>
            <a:spLocks noGrp="1"/>
          </p:cNvSpPr>
          <p:nvPr>
            <p:ph type="body" sz="quarter" idx="47" hasCustomPrompt="1"/>
          </p:nvPr>
        </p:nvSpPr>
        <p:spPr>
          <a:xfrm>
            <a:off x="1327644" y="6412466"/>
            <a:ext cx="1043700" cy="185812"/>
          </a:xfrm>
          <a:prstGeom prst="rect">
            <a:avLst/>
          </a:prstGeom>
          <a:solidFill>
            <a:srgbClr val="002060"/>
          </a:solidFill>
        </p:spPr>
        <p:txBody>
          <a:bodyPr anchor="ctr" anchorCtr="1">
            <a:normAutofit/>
          </a:bodyPr>
          <a:lstStyle>
            <a:lvl1pPr marL="0" indent="0" algn="ctr">
              <a:buNone/>
              <a:defRPr sz="6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36" name="図プレースホルダー 2"/>
          <p:cNvSpPr>
            <a:spLocks noGrp="1"/>
          </p:cNvSpPr>
          <p:nvPr>
            <p:ph type="pic" sz="quarter" idx="48" hasCustomPrompt="1"/>
          </p:nvPr>
        </p:nvSpPr>
        <p:spPr>
          <a:xfrm>
            <a:off x="1327643" y="5374997"/>
            <a:ext cx="1042988" cy="9715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7" name="テキスト プレースホルダー 2"/>
          <p:cNvSpPr>
            <a:spLocks noGrp="1"/>
          </p:cNvSpPr>
          <p:nvPr>
            <p:ph type="body" sz="quarter" idx="49" hasCustomPrompt="1"/>
          </p:nvPr>
        </p:nvSpPr>
        <p:spPr>
          <a:xfrm>
            <a:off x="6135947" y="1039906"/>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8" name="テキスト プレースホルダー 2"/>
          <p:cNvSpPr>
            <a:spLocks noGrp="1"/>
          </p:cNvSpPr>
          <p:nvPr>
            <p:ph type="body" sz="quarter" idx="50" hasCustomPrompt="1"/>
          </p:nvPr>
        </p:nvSpPr>
        <p:spPr>
          <a:xfrm>
            <a:off x="6135947" y="1348783"/>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9" name="テキスト プレースホルダー 2"/>
          <p:cNvSpPr>
            <a:spLocks noGrp="1"/>
          </p:cNvSpPr>
          <p:nvPr>
            <p:ph type="body" sz="quarter" idx="51" hasCustomPrompt="1"/>
          </p:nvPr>
        </p:nvSpPr>
        <p:spPr>
          <a:xfrm>
            <a:off x="6135947" y="1657660"/>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0" name="テキスト プレースホルダー 2"/>
          <p:cNvSpPr>
            <a:spLocks noGrp="1"/>
          </p:cNvSpPr>
          <p:nvPr>
            <p:ph type="body" sz="quarter" idx="52" hasCustomPrompt="1"/>
          </p:nvPr>
        </p:nvSpPr>
        <p:spPr>
          <a:xfrm>
            <a:off x="6135947" y="1966537"/>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1" name="テキスト プレースホルダー 2"/>
          <p:cNvSpPr>
            <a:spLocks noGrp="1"/>
          </p:cNvSpPr>
          <p:nvPr>
            <p:ph type="body" sz="quarter" idx="53" hasCustomPrompt="1"/>
          </p:nvPr>
        </p:nvSpPr>
        <p:spPr>
          <a:xfrm>
            <a:off x="6135947" y="2275414"/>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2" name="テキスト プレースホルダー 2"/>
          <p:cNvSpPr>
            <a:spLocks noGrp="1"/>
          </p:cNvSpPr>
          <p:nvPr>
            <p:ph type="body" sz="quarter" idx="54" hasCustomPrompt="1"/>
          </p:nvPr>
        </p:nvSpPr>
        <p:spPr>
          <a:xfrm>
            <a:off x="6135947" y="2584291"/>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3" name="テキスト プレースホルダー 2"/>
          <p:cNvSpPr>
            <a:spLocks noGrp="1"/>
          </p:cNvSpPr>
          <p:nvPr>
            <p:ph type="body" sz="quarter" idx="55" hasCustomPrompt="1"/>
          </p:nvPr>
        </p:nvSpPr>
        <p:spPr>
          <a:xfrm>
            <a:off x="6135947" y="2893168"/>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4" name="テキスト プレースホルダー 2"/>
          <p:cNvSpPr>
            <a:spLocks noGrp="1"/>
          </p:cNvSpPr>
          <p:nvPr>
            <p:ph type="body" sz="quarter" idx="56" hasCustomPrompt="1"/>
          </p:nvPr>
        </p:nvSpPr>
        <p:spPr>
          <a:xfrm>
            <a:off x="6135947" y="3202045"/>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5" name="テキスト プレースホルダー 2"/>
          <p:cNvSpPr>
            <a:spLocks noGrp="1"/>
          </p:cNvSpPr>
          <p:nvPr>
            <p:ph type="body" sz="quarter" idx="57" hasCustomPrompt="1"/>
          </p:nvPr>
        </p:nvSpPr>
        <p:spPr>
          <a:xfrm>
            <a:off x="6135947" y="3510922"/>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6" name="テキスト プレースホルダー 2"/>
          <p:cNvSpPr>
            <a:spLocks noGrp="1"/>
          </p:cNvSpPr>
          <p:nvPr>
            <p:ph type="body" sz="quarter" idx="58" hasCustomPrompt="1"/>
          </p:nvPr>
        </p:nvSpPr>
        <p:spPr>
          <a:xfrm>
            <a:off x="6135947" y="3819800"/>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7" name="テキスト プレースホルダー 2"/>
          <p:cNvSpPr>
            <a:spLocks noGrp="1"/>
          </p:cNvSpPr>
          <p:nvPr>
            <p:ph type="body" sz="quarter" idx="59" hasCustomPrompt="1"/>
          </p:nvPr>
        </p:nvSpPr>
        <p:spPr>
          <a:xfrm>
            <a:off x="5286495" y="4625787"/>
            <a:ext cx="2185871" cy="690665"/>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8" name="図プレースホルダー 9"/>
          <p:cNvSpPr>
            <a:spLocks noGrp="1"/>
          </p:cNvSpPr>
          <p:nvPr>
            <p:ph type="pic" sz="quarter" idx="60" hasCustomPrompt="1"/>
          </p:nvPr>
        </p:nvSpPr>
        <p:spPr>
          <a:xfrm>
            <a:off x="7559005" y="4412060"/>
            <a:ext cx="2107209" cy="2194928"/>
          </a:xfrm>
          <a:prstGeom prst="rect">
            <a:avLst/>
          </a:prstGeom>
          <a: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a:blipFill>
        </p:spPr>
        <p:txBody>
          <a:bodyPr/>
          <a:lstStyle>
            <a:lvl1pPr marL="0" indent="0">
              <a:buNone/>
              <a:defRPr kumimoji="1" lang="ja-JP" altLang="en-US" sz="1800" kern="1200" dirty="0">
                <a:solidFill>
                  <a:srgbClr val="FF0000"/>
                </a:solidFill>
                <a:latin typeface="+mn-lt"/>
                <a:ea typeface="+mn-ea"/>
                <a:cs typeface="+mn-cs"/>
              </a:defRPr>
            </a:lvl1pPr>
          </a:lstStyle>
          <a:p>
            <a:r>
              <a:rPr kumimoji="1" lang="en-US" altLang="ja-JP" dirty="0"/>
              <a:t>MAP</a:t>
            </a:r>
            <a:r>
              <a:rPr kumimoji="1" lang="ja-JP" altLang="en-US" dirty="0"/>
              <a:t>を追加する</a:t>
            </a:r>
          </a:p>
        </p:txBody>
      </p:sp>
      <p:sp>
        <p:nvSpPr>
          <p:cNvPr id="49" name="テキスト プレースホルダー 53"/>
          <p:cNvSpPr>
            <a:spLocks noGrp="1"/>
          </p:cNvSpPr>
          <p:nvPr>
            <p:ph type="body" sz="quarter" idx="61" hasCustomPrompt="1"/>
          </p:nvPr>
        </p:nvSpPr>
        <p:spPr>
          <a:xfrm>
            <a:off x="5277109" y="6412466"/>
            <a:ext cx="1043700" cy="185812"/>
          </a:xfrm>
          <a:prstGeom prst="rect">
            <a:avLst/>
          </a:prstGeom>
          <a:solidFill>
            <a:srgbClr val="002060"/>
          </a:solidFill>
        </p:spPr>
        <p:txBody>
          <a:bodyPr anchor="ctr" anchorCtr="1">
            <a:normAutofit/>
          </a:bodyPr>
          <a:lstStyle>
            <a:lvl1pPr marL="0" indent="0" algn="ctr">
              <a:buNone/>
              <a:defRPr sz="6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50" name="図プレースホルダー 2"/>
          <p:cNvSpPr>
            <a:spLocks noGrp="1"/>
          </p:cNvSpPr>
          <p:nvPr>
            <p:ph type="pic" sz="quarter" idx="62" hasCustomPrompt="1"/>
          </p:nvPr>
        </p:nvSpPr>
        <p:spPr>
          <a:xfrm>
            <a:off x="5277108" y="5374997"/>
            <a:ext cx="1042988" cy="9715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51" name="テキスト プレースホルダー 53"/>
          <p:cNvSpPr>
            <a:spLocks noGrp="1"/>
          </p:cNvSpPr>
          <p:nvPr>
            <p:ph type="body" sz="quarter" idx="63" hasCustomPrompt="1"/>
          </p:nvPr>
        </p:nvSpPr>
        <p:spPr>
          <a:xfrm>
            <a:off x="6438397" y="6412466"/>
            <a:ext cx="1043700" cy="185812"/>
          </a:xfrm>
          <a:prstGeom prst="rect">
            <a:avLst/>
          </a:prstGeom>
          <a:solidFill>
            <a:srgbClr val="002060"/>
          </a:solidFill>
        </p:spPr>
        <p:txBody>
          <a:bodyPr anchor="ctr" anchorCtr="1">
            <a:normAutofit/>
          </a:bodyPr>
          <a:lstStyle>
            <a:lvl1pPr marL="0" indent="0" algn="ctr">
              <a:buNone/>
              <a:defRPr sz="6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52" name="図プレースホルダー 2"/>
          <p:cNvSpPr>
            <a:spLocks noGrp="1"/>
          </p:cNvSpPr>
          <p:nvPr>
            <p:ph type="pic" sz="quarter" idx="64" hasCustomPrompt="1"/>
          </p:nvPr>
        </p:nvSpPr>
        <p:spPr>
          <a:xfrm>
            <a:off x="6438396" y="5374997"/>
            <a:ext cx="1042988" cy="9715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0781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P＆スケジュール">
    <p:spTree>
      <p:nvGrpSpPr>
        <p:cNvPr id="1" name=""/>
        <p:cNvGrpSpPr/>
        <p:nvPr/>
      </p:nvGrpSpPr>
      <p:grpSpPr>
        <a:xfrm>
          <a:off x="0" y="0"/>
          <a:ext cx="0" cy="0"/>
          <a:chOff x="0" y="0"/>
          <a:chExt cx="0" cy="0"/>
        </a:xfrm>
      </p:grpSpPr>
      <p:sp>
        <p:nvSpPr>
          <p:cNvPr id="18" name="図プレースホルダー 9"/>
          <p:cNvSpPr>
            <a:spLocks noGrp="1"/>
          </p:cNvSpPr>
          <p:nvPr>
            <p:ph type="pic" sz="quarter" idx="10" hasCustomPrompt="1"/>
          </p:nvPr>
        </p:nvSpPr>
        <p:spPr>
          <a:xfrm>
            <a:off x="303213" y="915988"/>
            <a:ext cx="4224337" cy="3938587"/>
          </a:xfrm>
          <a:prstGeom prst="rect">
            <a:avLst/>
          </a:prstGeom>
          <a:blipFill>
            <a:blip r:embed="rId2">
              <a:duotone>
                <a:schemeClr val="bg2">
                  <a:shade val="45000"/>
                  <a:satMod val="135000"/>
                </a:schemeClr>
                <a:prstClr val="white"/>
              </a:duotone>
            </a:blip>
            <a:stretch>
              <a:fillRect/>
            </a:stretch>
          </a:blipFill>
        </p:spPr>
        <p:txBody>
          <a:bodyPr/>
          <a:lstStyle>
            <a:lvl1pPr marL="0" indent="0">
              <a:buNone/>
              <a:defRPr kumimoji="1" lang="ja-JP" altLang="en-US" sz="1800" kern="1200" dirty="0">
                <a:solidFill>
                  <a:srgbClr val="FF0000"/>
                </a:solidFill>
                <a:latin typeface="+mn-lt"/>
                <a:ea typeface="+mn-ea"/>
                <a:cs typeface="+mn-cs"/>
              </a:defRPr>
            </a:lvl1pPr>
          </a:lstStyle>
          <a:p>
            <a:r>
              <a:rPr kumimoji="1" lang="en-US" altLang="ja-JP" dirty="0"/>
              <a:t>MAP</a:t>
            </a:r>
            <a:r>
              <a:rPr kumimoji="1" lang="ja-JP" altLang="en-US" dirty="0"/>
              <a:t>を追加する</a:t>
            </a:r>
          </a:p>
        </p:txBody>
      </p:sp>
      <p:sp>
        <p:nvSpPr>
          <p:cNvPr id="19" name="テキスト プレースホルダー 2"/>
          <p:cNvSpPr>
            <a:spLocks noGrp="1"/>
          </p:cNvSpPr>
          <p:nvPr>
            <p:ph type="body" sz="quarter" idx="30" hasCustomPrompt="1"/>
          </p:nvPr>
        </p:nvSpPr>
        <p:spPr>
          <a:xfrm>
            <a:off x="302874" y="5118100"/>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20" name="テキスト プレースホルダー 2"/>
          <p:cNvSpPr>
            <a:spLocks noGrp="1"/>
          </p:cNvSpPr>
          <p:nvPr>
            <p:ph type="body" sz="quarter" idx="31" hasCustomPrompt="1"/>
          </p:nvPr>
        </p:nvSpPr>
        <p:spPr>
          <a:xfrm>
            <a:off x="302874" y="5327962"/>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21" name="テキスト プレースホルダー 2"/>
          <p:cNvSpPr>
            <a:spLocks noGrp="1"/>
          </p:cNvSpPr>
          <p:nvPr>
            <p:ph type="body" sz="quarter" idx="32" hasCustomPrompt="1"/>
          </p:nvPr>
        </p:nvSpPr>
        <p:spPr>
          <a:xfrm>
            <a:off x="302874" y="5531688"/>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22" name="テキスト プレースホルダー 2"/>
          <p:cNvSpPr>
            <a:spLocks noGrp="1"/>
          </p:cNvSpPr>
          <p:nvPr>
            <p:ph type="body" sz="quarter" idx="33" hasCustomPrompt="1"/>
          </p:nvPr>
        </p:nvSpPr>
        <p:spPr>
          <a:xfrm>
            <a:off x="302874" y="5741550"/>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23" name="テキスト プレースホルダー 2"/>
          <p:cNvSpPr>
            <a:spLocks noGrp="1"/>
          </p:cNvSpPr>
          <p:nvPr>
            <p:ph type="body" sz="quarter" idx="34" hasCustomPrompt="1"/>
          </p:nvPr>
        </p:nvSpPr>
        <p:spPr>
          <a:xfrm>
            <a:off x="302874" y="5967541"/>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24" name="テキスト プレースホルダー 2"/>
          <p:cNvSpPr>
            <a:spLocks noGrp="1"/>
          </p:cNvSpPr>
          <p:nvPr>
            <p:ph type="body" sz="quarter" idx="35" hasCustomPrompt="1"/>
          </p:nvPr>
        </p:nvSpPr>
        <p:spPr>
          <a:xfrm>
            <a:off x="302874" y="6177403"/>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25" name="テキスト プレースホルダー 2"/>
          <p:cNvSpPr>
            <a:spLocks noGrp="1"/>
          </p:cNvSpPr>
          <p:nvPr>
            <p:ph type="body" sz="quarter" idx="36" hasCustomPrompt="1"/>
          </p:nvPr>
        </p:nvSpPr>
        <p:spPr>
          <a:xfrm>
            <a:off x="302874" y="6375398"/>
            <a:ext cx="1081087" cy="190500"/>
          </a:xfrm>
          <a:prstGeom prst="rect">
            <a:avLst/>
          </a:prstGeom>
        </p:spPr>
        <p:txBody>
          <a:bodyPr wrap="none" anchor="ctr"/>
          <a:lstStyle>
            <a:lvl1pPr marL="0" indent="0">
              <a:buNone/>
              <a:defRPr sz="700">
                <a:solidFill>
                  <a:schemeClr val="tx1"/>
                </a:solidFill>
              </a:defRPr>
            </a:lvl1pPr>
          </a:lstStyle>
          <a:p>
            <a:pPr lvl="0"/>
            <a:r>
              <a:rPr kumimoji="1" lang="ja-JP" altLang="en-US" dirty="0"/>
              <a:t>場所・施設名を入力</a:t>
            </a:r>
          </a:p>
        </p:txBody>
      </p:sp>
      <p:sp>
        <p:nvSpPr>
          <p:cNvPr id="26" name="テキスト プレースホルダー 2"/>
          <p:cNvSpPr>
            <a:spLocks noGrp="1"/>
          </p:cNvSpPr>
          <p:nvPr>
            <p:ph type="body" sz="quarter" idx="37" hasCustomPrompt="1"/>
          </p:nvPr>
        </p:nvSpPr>
        <p:spPr>
          <a:xfrm>
            <a:off x="1394649" y="5118100"/>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27" name="テキスト プレースホルダー 2"/>
          <p:cNvSpPr>
            <a:spLocks noGrp="1"/>
          </p:cNvSpPr>
          <p:nvPr>
            <p:ph type="body" sz="quarter" idx="38" hasCustomPrompt="1"/>
          </p:nvPr>
        </p:nvSpPr>
        <p:spPr>
          <a:xfrm>
            <a:off x="1394649" y="5327962"/>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28" name="テキスト プレースホルダー 2"/>
          <p:cNvSpPr>
            <a:spLocks noGrp="1"/>
          </p:cNvSpPr>
          <p:nvPr>
            <p:ph type="body" sz="quarter" idx="39" hasCustomPrompt="1"/>
          </p:nvPr>
        </p:nvSpPr>
        <p:spPr>
          <a:xfrm>
            <a:off x="1394649" y="5531688"/>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29" name="テキスト プレースホルダー 2"/>
          <p:cNvSpPr>
            <a:spLocks noGrp="1"/>
          </p:cNvSpPr>
          <p:nvPr>
            <p:ph type="body" sz="quarter" idx="40" hasCustomPrompt="1"/>
          </p:nvPr>
        </p:nvSpPr>
        <p:spPr>
          <a:xfrm>
            <a:off x="1394649" y="5741550"/>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30" name="テキスト プレースホルダー 2"/>
          <p:cNvSpPr>
            <a:spLocks noGrp="1"/>
          </p:cNvSpPr>
          <p:nvPr>
            <p:ph type="body" sz="quarter" idx="41" hasCustomPrompt="1"/>
          </p:nvPr>
        </p:nvSpPr>
        <p:spPr>
          <a:xfrm>
            <a:off x="1394649" y="5967541"/>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31" name="テキスト プレースホルダー 2"/>
          <p:cNvSpPr>
            <a:spLocks noGrp="1"/>
          </p:cNvSpPr>
          <p:nvPr>
            <p:ph type="body" sz="quarter" idx="42" hasCustomPrompt="1"/>
          </p:nvPr>
        </p:nvSpPr>
        <p:spPr>
          <a:xfrm>
            <a:off x="1394649" y="6177403"/>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32" name="テキスト プレースホルダー 2"/>
          <p:cNvSpPr>
            <a:spLocks noGrp="1"/>
          </p:cNvSpPr>
          <p:nvPr>
            <p:ph type="body" sz="quarter" idx="43" hasCustomPrompt="1"/>
          </p:nvPr>
        </p:nvSpPr>
        <p:spPr>
          <a:xfrm>
            <a:off x="1394649" y="6375398"/>
            <a:ext cx="3132901" cy="190500"/>
          </a:xfrm>
          <a:prstGeom prst="rect">
            <a:avLst/>
          </a:prstGeom>
        </p:spPr>
        <p:txBody>
          <a:bodyPr wrap="none" anchor="ctr"/>
          <a:lstStyle>
            <a:lvl1pPr marL="0" indent="0">
              <a:buNone/>
              <a:defRPr sz="700">
                <a:solidFill>
                  <a:schemeClr val="tx1"/>
                </a:solidFill>
              </a:defRPr>
            </a:lvl1pPr>
          </a:lstStyle>
          <a:p>
            <a:pPr lvl="0"/>
            <a:r>
              <a:rPr kumimoji="1" lang="ja-JP" altLang="en-US" dirty="0"/>
              <a:t>連絡先など行先情報を記入</a:t>
            </a:r>
          </a:p>
        </p:txBody>
      </p:sp>
      <p:sp>
        <p:nvSpPr>
          <p:cNvPr id="33" name="テキスト プレースホルダー 2"/>
          <p:cNvSpPr>
            <a:spLocks noGrp="1"/>
          </p:cNvSpPr>
          <p:nvPr>
            <p:ph type="body" sz="quarter" idx="49" hasCustomPrompt="1"/>
          </p:nvPr>
        </p:nvSpPr>
        <p:spPr>
          <a:xfrm>
            <a:off x="6154997" y="1039906"/>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4" name="テキスト プレースホルダー 2"/>
          <p:cNvSpPr>
            <a:spLocks noGrp="1"/>
          </p:cNvSpPr>
          <p:nvPr>
            <p:ph type="body" sz="quarter" idx="50" hasCustomPrompt="1"/>
          </p:nvPr>
        </p:nvSpPr>
        <p:spPr>
          <a:xfrm>
            <a:off x="6154997" y="1348783"/>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5" name="テキスト プレースホルダー 2"/>
          <p:cNvSpPr>
            <a:spLocks noGrp="1"/>
          </p:cNvSpPr>
          <p:nvPr>
            <p:ph type="body" sz="quarter" idx="51" hasCustomPrompt="1"/>
          </p:nvPr>
        </p:nvSpPr>
        <p:spPr>
          <a:xfrm>
            <a:off x="6154997" y="1657660"/>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6" name="テキスト プレースホルダー 2"/>
          <p:cNvSpPr>
            <a:spLocks noGrp="1"/>
          </p:cNvSpPr>
          <p:nvPr>
            <p:ph type="body" sz="quarter" idx="52" hasCustomPrompt="1"/>
          </p:nvPr>
        </p:nvSpPr>
        <p:spPr>
          <a:xfrm>
            <a:off x="6154997" y="1966537"/>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7" name="テキスト プレースホルダー 2"/>
          <p:cNvSpPr>
            <a:spLocks noGrp="1"/>
          </p:cNvSpPr>
          <p:nvPr>
            <p:ph type="body" sz="quarter" idx="53" hasCustomPrompt="1"/>
          </p:nvPr>
        </p:nvSpPr>
        <p:spPr>
          <a:xfrm>
            <a:off x="6154997" y="2275414"/>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8" name="テキスト プレースホルダー 2"/>
          <p:cNvSpPr>
            <a:spLocks noGrp="1"/>
          </p:cNvSpPr>
          <p:nvPr>
            <p:ph type="body" sz="quarter" idx="54" hasCustomPrompt="1"/>
          </p:nvPr>
        </p:nvSpPr>
        <p:spPr>
          <a:xfrm>
            <a:off x="6154997" y="2584291"/>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39" name="テキスト プレースホルダー 2"/>
          <p:cNvSpPr>
            <a:spLocks noGrp="1"/>
          </p:cNvSpPr>
          <p:nvPr>
            <p:ph type="body" sz="quarter" idx="55" hasCustomPrompt="1"/>
          </p:nvPr>
        </p:nvSpPr>
        <p:spPr>
          <a:xfrm>
            <a:off x="6154997" y="2893168"/>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0" name="テキスト プレースホルダー 2"/>
          <p:cNvSpPr>
            <a:spLocks noGrp="1"/>
          </p:cNvSpPr>
          <p:nvPr>
            <p:ph type="body" sz="quarter" idx="56" hasCustomPrompt="1"/>
          </p:nvPr>
        </p:nvSpPr>
        <p:spPr>
          <a:xfrm>
            <a:off x="6154997" y="3202045"/>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1" name="テキスト プレースホルダー 2"/>
          <p:cNvSpPr>
            <a:spLocks noGrp="1"/>
          </p:cNvSpPr>
          <p:nvPr>
            <p:ph type="body" sz="quarter" idx="57" hasCustomPrompt="1"/>
          </p:nvPr>
        </p:nvSpPr>
        <p:spPr>
          <a:xfrm>
            <a:off x="6154997" y="3510922"/>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2" name="テキスト プレースホルダー 2"/>
          <p:cNvSpPr>
            <a:spLocks noGrp="1"/>
          </p:cNvSpPr>
          <p:nvPr>
            <p:ph type="body" sz="quarter" idx="58" hasCustomPrompt="1"/>
          </p:nvPr>
        </p:nvSpPr>
        <p:spPr>
          <a:xfrm>
            <a:off x="6154997" y="3819800"/>
            <a:ext cx="3527970" cy="286872"/>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3" name="テキスト プレースホルダー 2"/>
          <p:cNvSpPr>
            <a:spLocks noGrp="1"/>
          </p:cNvSpPr>
          <p:nvPr>
            <p:ph type="body" sz="quarter" idx="59" hasCustomPrompt="1"/>
          </p:nvPr>
        </p:nvSpPr>
        <p:spPr>
          <a:xfrm>
            <a:off x="5305545" y="4625787"/>
            <a:ext cx="2185871" cy="690665"/>
          </a:xfrm>
          <a:prstGeom prst="rect">
            <a:avLst/>
          </a:prstGeom>
        </p:spPr>
        <p:txBody>
          <a:bodyPr wrap="none"/>
          <a:lstStyle>
            <a:lvl1pPr marL="0" indent="0">
              <a:lnSpc>
                <a:spcPct val="100000"/>
              </a:lnSpc>
              <a:spcBef>
                <a:spcPts val="0"/>
              </a:spcBef>
              <a:buNone/>
              <a:defRPr sz="800">
                <a:solidFill>
                  <a:schemeClr val="tx1"/>
                </a:solidFill>
              </a:defRPr>
            </a:lvl1pPr>
          </a:lstStyle>
          <a:p>
            <a:pPr lvl="0"/>
            <a:r>
              <a:rPr kumimoji="1" lang="ja-JP" altLang="en-US" dirty="0"/>
              <a:t>〇〇〇〇〇集合</a:t>
            </a:r>
            <a:endParaRPr kumimoji="1" lang="en-US" altLang="ja-JP" dirty="0"/>
          </a:p>
          <a:p>
            <a:pPr lvl="0"/>
            <a:r>
              <a:rPr kumimoji="1" lang="ja-JP" altLang="en-US" dirty="0"/>
              <a:t>〇〇〇を忘れずに持参しましょう。</a:t>
            </a:r>
            <a:endParaRPr kumimoji="1" lang="en-US" altLang="ja-JP" dirty="0"/>
          </a:p>
        </p:txBody>
      </p:sp>
      <p:sp>
        <p:nvSpPr>
          <p:cNvPr id="44" name="図プレースホルダー 9"/>
          <p:cNvSpPr>
            <a:spLocks noGrp="1"/>
          </p:cNvSpPr>
          <p:nvPr>
            <p:ph type="pic" sz="quarter" idx="60" hasCustomPrompt="1"/>
          </p:nvPr>
        </p:nvSpPr>
        <p:spPr>
          <a:xfrm>
            <a:off x="7578055" y="4412060"/>
            <a:ext cx="2107209" cy="2194928"/>
          </a:xfrm>
          <a:prstGeom prst="rect">
            <a:avLst/>
          </a:prstGeom>
          <a:blipFill>
            <a:blip r:embed="rId2" cstate="print">
              <a:duotone>
                <a:schemeClr val="bg2">
                  <a:shade val="45000"/>
                  <a:satMod val="135000"/>
                </a:schemeClr>
                <a:prstClr val="white"/>
              </a:duotone>
              <a:extLst>
                <a:ext uri="{28A0092B-C50C-407E-A947-70E740481C1C}">
                  <a14:useLocalDpi xmlns:a14="http://schemas.microsoft.com/office/drawing/2010/main"/>
                </a:ext>
              </a:extLst>
            </a:blip>
            <a:stretch>
              <a:fillRect/>
            </a:stretch>
          </a:blipFill>
        </p:spPr>
        <p:txBody>
          <a:bodyPr/>
          <a:lstStyle>
            <a:lvl1pPr marL="0" indent="0">
              <a:buNone/>
              <a:defRPr kumimoji="1" lang="ja-JP" altLang="en-US" sz="1800" kern="1200" dirty="0">
                <a:solidFill>
                  <a:srgbClr val="FF0000"/>
                </a:solidFill>
                <a:latin typeface="+mn-lt"/>
                <a:ea typeface="+mn-ea"/>
                <a:cs typeface="+mn-cs"/>
              </a:defRPr>
            </a:lvl1pPr>
          </a:lstStyle>
          <a:p>
            <a:r>
              <a:rPr kumimoji="1" lang="en-US" altLang="ja-JP" dirty="0"/>
              <a:t>MAP</a:t>
            </a:r>
            <a:r>
              <a:rPr kumimoji="1" lang="ja-JP" altLang="en-US" dirty="0"/>
              <a:t>を追加する</a:t>
            </a:r>
          </a:p>
        </p:txBody>
      </p:sp>
      <p:sp>
        <p:nvSpPr>
          <p:cNvPr id="45" name="テキスト プレースホルダー 53"/>
          <p:cNvSpPr>
            <a:spLocks noGrp="1"/>
          </p:cNvSpPr>
          <p:nvPr>
            <p:ph type="body" sz="quarter" idx="61" hasCustomPrompt="1"/>
          </p:nvPr>
        </p:nvSpPr>
        <p:spPr>
          <a:xfrm>
            <a:off x="5296159" y="6412466"/>
            <a:ext cx="1043700" cy="185812"/>
          </a:xfrm>
          <a:prstGeom prst="rect">
            <a:avLst/>
          </a:prstGeom>
          <a:solidFill>
            <a:srgbClr val="002060"/>
          </a:solidFill>
        </p:spPr>
        <p:txBody>
          <a:bodyPr anchor="ctr" anchorCtr="1">
            <a:normAutofit/>
          </a:bodyPr>
          <a:lstStyle>
            <a:lvl1pPr marL="0" indent="0" algn="ctr">
              <a:buNone/>
              <a:defRPr sz="6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46" name="図プレースホルダー 2"/>
          <p:cNvSpPr>
            <a:spLocks noGrp="1"/>
          </p:cNvSpPr>
          <p:nvPr>
            <p:ph type="pic" sz="quarter" idx="62" hasCustomPrompt="1"/>
          </p:nvPr>
        </p:nvSpPr>
        <p:spPr>
          <a:xfrm>
            <a:off x="5296158" y="5374997"/>
            <a:ext cx="1042988" cy="9715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7" name="テキスト プレースホルダー 53"/>
          <p:cNvSpPr>
            <a:spLocks noGrp="1"/>
          </p:cNvSpPr>
          <p:nvPr>
            <p:ph type="body" sz="quarter" idx="63" hasCustomPrompt="1"/>
          </p:nvPr>
        </p:nvSpPr>
        <p:spPr>
          <a:xfrm>
            <a:off x="6457447" y="6412466"/>
            <a:ext cx="1043700" cy="185812"/>
          </a:xfrm>
          <a:prstGeom prst="rect">
            <a:avLst/>
          </a:prstGeom>
          <a:solidFill>
            <a:srgbClr val="002060"/>
          </a:solidFill>
        </p:spPr>
        <p:txBody>
          <a:bodyPr anchor="ctr" anchorCtr="1">
            <a:normAutofit/>
          </a:bodyPr>
          <a:lstStyle>
            <a:lvl1pPr marL="0" indent="0" algn="ctr">
              <a:buNone/>
              <a:defRPr sz="600">
                <a:solidFill>
                  <a:schemeClr val="bg1"/>
                </a:solidFill>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48" name="図プレースホルダー 2"/>
          <p:cNvSpPr>
            <a:spLocks noGrp="1"/>
          </p:cNvSpPr>
          <p:nvPr>
            <p:ph type="pic" sz="quarter" idx="64" hasCustomPrompt="1"/>
          </p:nvPr>
        </p:nvSpPr>
        <p:spPr>
          <a:xfrm>
            <a:off x="6457446" y="5374997"/>
            <a:ext cx="1042988" cy="971550"/>
          </a:xfrm>
          <a:prstGeom prst="rect">
            <a:avLst/>
          </a:prstGeom>
          <a:blipFill dpi="0" rotWithShape="1">
            <a:blip r:embed="rId3">
              <a:extLst>
                <a:ext uri="{28A0092B-C50C-407E-A947-70E740481C1C}">
                  <a14:useLocalDpi xmlns:a14="http://schemas.microsoft.com/office/drawing/2010/main"/>
                </a:ext>
              </a:extLst>
            </a:blip>
            <a:srcRect/>
            <a:tile tx="0" ty="0" sx="100000" sy="100000" flip="none" algn="ctr"/>
          </a:blipFill>
        </p:spPr>
        <p:txBody>
          <a:bodyPr bIns="576000" anchor="ctr" anchorCtr="1">
            <a:normAutofit/>
          </a:bodyPr>
          <a:lstStyle>
            <a:lvl1pPr marL="0" indent="0">
              <a:buNone/>
              <a:defRPr sz="9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752334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588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18" Type="http://schemas.microsoft.com/office/2007/relationships/hdphoto" Target="../media/hdphoto4.wdp"/><Relationship Id="rId3" Type="http://schemas.openxmlformats.org/officeDocument/2006/relationships/image" Target="../media/image5.emf"/><Relationship Id="rId21" Type="http://schemas.openxmlformats.org/officeDocument/2006/relationships/image" Target="../media/image18.tmp"/><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6.png"/><Relationship Id="rId2" Type="http://schemas.openxmlformats.org/officeDocument/2006/relationships/notesSlide" Target="../notesSlides/notesSlide2.xml"/><Relationship Id="rId16" Type="http://schemas.microsoft.com/office/2007/relationships/hdphoto" Target="../media/hdphoto3.wdp"/><Relationship Id="rId20" Type="http://schemas.microsoft.com/office/2007/relationships/hdphoto" Target="../media/hdphoto5.wdp"/><Relationship Id="rId1" Type="http://schemas.openxmlformats.org/officeDocument/2006/relationships/slideLayout" Target="../slideLayouts/slideLayout2.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4.tmp"/><Relationship Id="rId22" Type="http://schemas.openxmlformats.org/officeDocument/2006/relationships/image" Target="../media/image1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フリーフォーム: 図形 99">
            <a:extLst>
              <a:ext uri="{FF2B5EF4-FFF2-40B4-BE49-F238E27FC236}">
                <a16:creationId xmlns:a16="http://schemas.microsoft.com/office/drawing/2014/main" id="{F4113912-D6F5-47E4-7EEE-A3B37CDDEE6D}"/>
              </a:ext>
            </a:extLst>
          </p:cNvPr>
          <p:cNvSpPr/>
          <p:nvPr/>
        </p:nvSpPr>
        <p:spPr>
          <a:xfrm>
            <a:off x="6561849" y="0"/>
            <a:ext cx="3344151" cy="6858000"/>
          </a:xfrm>
          <a:custGeom>
            <a:avLst/>
            <a:gdLst>
              <a:gd name="connsiteX0" fmla="*/ 4013200 w 4013200"/>
              <a:gd name="connsiteY0" fmla="*/ 0 h 6858000"/>
              <a:gd name="connsiteX1" fmla="*/ 0 w 4013200"/>
              <a:gd name="connsiteY1" fmla="*/ 3429000 h 6858000"/>
              <a:gd name="connsiteX2" fmla="*/ 4000500 w 4013200"/>
              <a:gd name="connsiteY2" fmla="*/ 6858000 h 6858000"/>
              <a:gd name="connsiteX3" fmla="*/ 4013200 w 4013200"/>
              <a:gd name="connsiteY3" fmla="*/ 0 h 6858000"/>
            </a:gdLst>
            <a:ahLst/>
            <a:cxnLst>
              <a:cxn ang="0">
                <a:pos x="connsiteX0" y="connsiteY0"/>
              </a:cxn>
              <a:cxn ang="0">
                <a:pos x="connsiteX1" y="connsiteY1"/>
              </a:cxn>
              <a:cxn ang="0">
                <a:pos x="connsiteX2" y="connsiteY2"/>
              </a:cxn>
              <a:cxn ang="0">
                <a:pos x="connsiteX3" y="connsiteY3"/>
              </a:cxn>
            </a:cxnLst>
            <a:rect l="l" t="t" r="r" b="b"/>
            <a:pathLst>
              <a:path w="4013200" h="6858000">
                <a:moveTo>
                  <a:pt x="4013200" y="0"/>
                </a:moveTo>
                <a:lnTo>
                  <a:pt x="0" y="3429000"/>
                </a:lnTo>
                <a:lnTo>
                  <a:pt x="4000500" y="6858000"/>
                </a:lnTo>
                <a:cubicBezTo>
                  <a:pt x="4004733" y="4572000"/>
                  <a:pt x="4008967" y="2286000"/>
                  <a:pt x="4013200" y="0"/>
                </a:cubicBezTo>
                <a:close/>
              </a:path>
            </a:pathLst>
          </a:custGeom>
          <a:solidFill>
            <a:schemeClr val="bg1"/>
          </a:solidFill>
          <a:ln w="666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75C8E8C7-3F5C-4BB4-B3B5-CED525EE55F0}"/>
              </a:ext>
            </a:extLst>
          </p:cNvPr>
          <p:cNvSpPr txBox="1"/>
          <p:nvPr/>
        </p:nvSpPr>
        <p:spPr>
          <a:xfrm>
            <a:off x="57573" y="147458"/>
            <a:ext cx="1266444" cy="400110"/>
          </a:xfrm>
          <a:prstGeom prst="rect">
            <a:avLst/>
          </a:prstGeom>
          <a:noFill/>
        </p:spPr>
        <p:txBody>
          <a:bodyPr wrap="square" rtlCol="0">
            <a:spAutoFit/>
          </a:bodyPr>
          <a:lstStyle/>
          <a:p>
            <a:pPr algn="ctr"/>
            <a:r>
              <a:rPr kumimoji="1" lang="ja-JP" altLang="en-US" sz="2000" dirty="0">
                <a:solidFill>
                  <a:schemeClr val="accent5">
                    <a:lumMod val="75000"/>
                  </a:schemeClr>
                </a:solidFill>
                <a:latin typeface="AR P悠々ゴシック体E" panose="040B0900000000000000" pitchFamily="50" charset="-128"/>
                <a:ea typeface="AR P悠々ゴシック体E" panose="040B0900000000000000" pitchFamily="50" charset="-128"/>
                <a:cs typeface="Segoe UI Semibold" panose="020B0702040204020203" pitchFamily="34" charset="0"/>
              </a:rPr>
              <a:t>会場図</a:t>
            </a:r>
            <a:endParaRPr kumimoji="1" lang="en-US" altLang="ja-JP" sz="2000" dirty="0">
              <a:solidFill>
                <a:schemeClr val="accent5">
                  <a:lumMod val="75000"/>
                </a:schemeClr>
              </a:solidFill>
              <a:latin typeface="AR P悠々ゴシック体E" panose="040B0900000000000000" pitchFamily="50" charset="-128"/>
              <a:ea typeface="AR P悠々ゴシック体E" panose="040B0900000000000000" pitchFamily="50" charset="-128"/>
              <a:cs typeface="Segoe UI Semibold" panose="020B0702040204020203" pitchFamily="34" charset="0"/>
            </a:endParaRPr>
          </a:p>
        </p:txBody>
      </p:sp>
      <p:sp>
        <p:nvSpPr>
          <p:cNvPr id="50" name="正方形/長方形 49">
            <a:extLst>
              <a:ext uri="{FF2B5EF4-FFF2-40B4-BE49-F238E27FC236}">
                <a16:creationId xmlns:a16="http://schemas.microsoft.com/office/drawing/2014/main" id="{74E6E501-8B73-8B81-9966-8134513872A7}"/>
              </a:ext>
            </a:extLst>
          </p:cNvPr>
          <p:cNvSpPr/>
          <p:nvPr/>
        </p:nvSpPr>
        <p:spPr>
          <a:xfrm>
            <a:off x="1552773" y="628434"/>
            <a:ext cx="2023456" cy="8768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AR P悠々ゴシック体E" panose="040B0900000000000000" pitchFamily="50" charset="-128"/>
                <a:ea typeface="AR P悠々ゴシック体E" panose="040B0900000000000000" pitchFamily="50" charset="-128"/>
              </a:rPr>
              <a:t>公民館２階</a:t>
            </a:r>
          </a:p>
          <a:p>
            <a:pPr algn="ctr"/>
            <a:endParaRPr kumimoji="1" lang="ja-JP" altLang="en-US" sz="1050" dirty="0"/>
          </a:p>
          <a:p>
            <a:pPr algn="ctr"/>
            <a:r>
              <a:rPr kumimoji="1" lang="ja-JP" altLang="en-US" sz="1050" dirty="0"/>
              <a:t>作品展示会場</a:t>
            </a:r>
          </a:p>
        </p:txBody>
      </p:sp>
      <p:sp>
        <p:nvSpPr>
          <p:cNvPr id="51" name="正方形/長方形 50">
            <a:extLst>
              <a:ext uri="{FF2B5EF4-FFF2-40B4-BE49-F238E27FC236}">
                <a16:creationId xmlns:a16="http://schemas.microsoft.com/office/drawing/2014/main" id="{B4A60160-E7CF-DECC-118A-50AADC8D4278}"/>
              </a:ext>
            </a:extLst>
          </p:cNvPr>
          <p:cNvSpPr/>
          <p:nvPr/>
        </p:nvSpPr>
        <p:spPr>
          <a:xfrm>
            <a:off x="1748085" y="1512254"/>
            <a:ext cx="1828516" cy="8894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　</a:t>
            </a:r>
            <a:r>
              <a:rPr kumimoji="1" lang="ja-JP" altLang="en-US" sz="1400" dirty="0">
                <a:latin typeface="AR P悠々ゴシック体E" panose="040B0900000000000000" pitchFamily="50" charset="-128"/>
                <a:ea typeface="AR P悠々ゴシック体E" panose="040B0900000000000000" pitchFamily="50" charset="-128"/>
              </a:rPr>
              <a:t>公民館１階</a:t>
            </a:r>
          </a:p>
          <a:p>
            <a:endParaRPr kumimoji="1" lang="ja-JP" altLang="en-US" sz="1050" dirty="0"/>
          </a:p>
          <a:p>
            <a:r>
              <a:rPr kumimoji="1" lang="ja-JP" altLang="en-US" sz="1050" dirty="0"/>
              <a:t>　引換券は正面玄関</a:t>
            </a:r>
          </a:p>
        </p:txBody>
      </p:sp>
      <p:sp>
        <p:nvSpPr>
          <p:cNvPr id="52" name="正方形/長方形 51">
            <a:extLst>
              <a:ext uri="{FF2B5EF4-FFF2-40B4-BE49-F238E27FC236}">
                <a16:creationId xmlns:a16="http://schemas.microsoft.com/office/drawing/2014/main" id="{1843A5B7-57ED-422E-C925-4D3A9A2305F9}"/>
              </a:ext>
            </a:extLst>
          </p:cNvPr>
          <p:cNvSpPr/>
          <p:nvPr/>
        </p:nvSpPr>
        <p:spPr>
          <a:xfrm>
            <a:off x="744001" y="4288608"/>
            <a:ext cx="1945007" cy="455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a:p>
            <a:r>
              <a:rPr kumimoji="1" lang="ja-JP" altLang="en-US" sz="1200" dirty="0"/>
              <a:t>　　</a:t>
            </a:r>
            <a:r>
              <a:rPr kumimoji="1" lang="ja-JP" altLang="en-US" sz="1200" dirty="0">
                <a:latin typeface="AR P悠々ゴシック体E" panose="040B0900000000000000" pitchFamily="50" charset="-128"/>
                <a:ea typeface="AR P悠々ゴシック体E" panose="040B0900000000000000" pitchFamily="50" charset="-128"/>
              </a:rPr>
              <a:t>小学校体育館</a:t>
            </a:r>
            <a:r>
              <a:rPr kumimoji="1" lang="en-US" altLang="ja-JP" sz="1200" dirty="0">
                <a:latin typeface="AR P悠々ゴシック体E" panose="040B0900000000000000" pitchFamily="50" charset="-128"/>
                <a:ea typeface="AR P悠々ゴシック体E" panose="040B0900000000000000" pitchFamily="50" charset="-128"/>
              </a:rPr>
              <a:t>1</a:t>
            </a:r>
            <a:r>
              <a:rPr kumimoji="1" lang="ja-JP" altLang="en-US" sz="1200" dirty="0">
                <a:latin typeface="AR P悠々ゴシック体E" panose="040B0900000000000000" pitchFamily="50" charset="-128"/>
                <a:ea typeface="AR P悠々ゴシック体E" panose="040B0900000000000000" pitchFamily="50" charset="-128"/>
              </a:rPr>
              <a:t>階</a:t>
            </a:r>
          </a:p>
          <a:p>
            <a:pPr algn="ctr"/>
            <a:endParaRPr kumimoji="1" lang="ja-JP" altLang="en-US" sz="1200" dirty="0"/>
          </a:p>
        </p:txBody>
      </p:sp>
      <p:sp>
        <p:nvSpPr>
          <p:cNvPr id="53" name="正方形/長方形 52">
            <a:extLst>
              <a:ext uri="{FF2B5EF4-FFF2-40B4-BE49-F238E27FC236}">
                <a16:creationId xmlns:a16="http://schemas.microsoft.com/office/drawing/2014/main" id="{65A3F162-DE4B-824B-604B-13952F24B867}"/>
              </a:ext>
            </a:extLst>
          </p:cNvPr>
          <p:cNvSpPr/>
          <p:nvPr/>
        </p:nvSpPr>
        <p:spPr>
          <a:xfrm>
            <a:off x="959944" y="5183418"/>
            <a:ext cx="1694082" cy="8482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AR P悠々ゴシック体E" panose="040B0900000000000000" pitchFamily="50" charset="-128"/>
                <a:ea typeface="AR P悠々ゴシック体E" panose="040B0900000000000000" pitchFamily="50" charset="-128"/>
              </a:rPr>
              <a:t>小学校体育館２階</a:t>
            </a:r>
            <a:endParaRPr kumimoji="1" lang="en-US" altLang="ja-JP" sz="1400" dirty="0">
              <a:latin typeface="AR P悠々ゴシック体E" panose="040B0900000000000000" pitchFamily="50" charset="-128"/>
              <a:ea typeface="AR P悠々ゴシック体E" panose="040B0900000000000000" pitchFamily="50" charset="-128"/>
            </a:endParaRPr>
          </a:p>
          <a:p>
            <a:pPr algn="ctr">
              <a:lnSpc>
                <a:spcPts val="500"/>
              </a:lnSpc>
            </a:pPr>
            <a:endParaRPr kumimoji="1" lang="ja-JP" altLang="en-US" sz="1400" dirty="0">
              <a:latin typeface="AR P悠々ゴシック体E" panose="040B0900000000000000" pitchFamily="50" charset="-128"/>
              <a:ea typeface="AR P悠々ゴシック体E" panose="040B0900000000000000" pitchFamily="50" charset="-128"/>
            </a:endParaRPr>
          </a:p>
          <a:p>
            <a:pPr algn="ctr"/>
            <a:r>
              <a:rPr kumimoji="1" lang="ja-JP" altLang="en-US" sz="1050" dirty="0"/>
              <a:t> 演芸のつどい</a:t>
            </a:r>
          </a:p>
          <a:p>
            <a:pPr algn="ctr"/>
            <a:r>
              <a:rPr kumimoji="1" lang="ja-JP" altLang="en-US" sz="1050" dirty="0"/>
              <a:t>ハシゴのぼり体験</a:t>
            </a:r>
          </a:p>
          <a:p>
            <a:pPr algn="ctr"/>
            <a:r>
              <a:rPr kumimoji="1" lang="ja-JP" altLang="en-US" sz="1050" dirty="0"/>
              <a:t>ビンゴゲーム大会</a:t>
            </a:r>
          </a:p>
        </p:txBody>
      </p:sp>
      <p:sp>
        <p:nvSpPr>
          <p:cNvPr id="66" name="正方形/長方形 65">
            <a:extLst>
              <a:ext uri="{FF2B5EF4-FFF2-40B4-BE49-F238E27FC236}">
                <a16:creationId xmlns:a16="http://schemas.microsoft.com/office/drawing/2014/main" id="{A01A31C6-359E-1A0F-E08D-EA7944416D64}"/>
              </a:ext>
            </a:extLst>
          </p:cNvPr>
          <p:cNvSpPr/>
          <p:nvPr/>
        </p:nvSpPr>
        <p:spPr>
          <a:xfrm>
            <a:off x="3088429" y="6177656"/>
            <a:ext cx="1750632" cy="5648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t>駐車場</a:t>
            </a:r>
          </a:p>
        </p:txBody>
      </p:sp>
      <p:sp>
        <p:nvSpPr>
          <p:cNvPr id="70" name="フローチャート: 手作業 69">
            <a:extLst>
              <a:ext uri="{FF2B5EF4-FFF2-40B4-BE49-F238E27FC236}">
                <a16:creationId xmlns:a16="http://schemas.microsoft.com/office/drawing/2014/main" id="{D96602A1-7F78-8405-6553-47A87310C2CA}"/>
              </a:ext>
            </a:extLst>
          </p:cNvPr>
          <p:cNvSpPr/>
          <p:nvPr/>
        </p:nvSpPr>
        <p:spPr>
          <a:xfrm>
            <a:off x="80121" y="3464628"/>
            <a:ext cx="555170" cy="1746262"/>
          </a:xfrm>
          <a:prstGeom prst="flowChartManualOperation">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a:t>許</a:t>
            </a:r>
          </a:p>
          <a:p>
            <a:pPr algn="ctr"/>
            <a:r>
              <a:rPr kumimoji="1" lang="ja-JP" altLang="en-US" sz="900" dirty="0"/>
              <a:t>可</a:t>
            </a:r>
          </a:p>
          <a:p>
            <a:pPr algn="ctr"/>
            <a:r>
              <a:rPr kumimoji="1" lang="ja-JP" altLang="en-US" sz="900" dirty="0"/>
              <a:t>車</a:t>
            </a:r>
          </a:p>
          <a:p>
            <a:pPr algn="ctr"/>
            <a:r>
              <a:rPr kumimoji="1" lang="ja-JP" altLang="en-US" sz="900" dirty="0"/>
              <a:t>両</a:t>
            </a:r>
          </a:p>
          <a:p>
            <a:pPr algn="ctr"/>
            <a:r>
              <a:rPr kumimoji="1" lang="ja-JP" altLang="en-US" sz="900" dirty="0"/>
              <a:t>駐</a:t>
            </a:r>
          </a:p>
          <a:p>
            <a:pPr algn="ctr"/>
            <a:r>
              <a:rPr kumimoji="1" lang="ja-JP" altLang="en-US" sz="900" dirty="0"/>
              <a:t>車</a:t>
            </a:r>
          </a:p>
          <a:p>
            <a:pPr algn="ctr"/>
            <a:r>
              <a:rPr kumimoji="1" lang="ja-JP" altLang="en-US" sz="900" dirty="0"/>
              <a:t>場</a:t>
            </a:r>
          </a:p>
          <a:p>
            <a:pPr algn="ctr"/>
            <a:endParaRPr kumimoji="1" lang="ja-JP" altLang="en-US" sz="1200" dirty="0"/>
          </a:p>
          <a:p>
            <a:pPr algn="ctr"/>
            <a:endParaRPr kumimoji="1" lang="ja-JP" altLang="en-US" sz="1200" dirty="0"/>
          </a:p>
        </p:txBody>
      </p:sp>
      <p:sp>
        <p:nvSpPr>
          <p:cNvPr id="69" name="正方形/長方形 68">
            <a:extLst>
              <a:ext uri="{FF2B5EF4-FFF2-40B4-BE49-F238E27FC236}">
                <a16:creationId xmlns:a16="http://schemas.microsoft.com/office/drawing/2014/main" id="{975677C2-747C-6EA4-AD7C-32CE9C052FB9}"/>
              </a:ext>
            </a:extLst>
          </p:cNvPr>
          <p:cNvSpPr/>
          <p:nvPr/>
        </p:nvSpPr>
        <p:spPr>
          <a:xfrm>
            <a:off x="3268106" y="1667276"/>
            <a:ext cx="308123" cy="487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endParaRPr kumimoji="1" lang="ja-JP" altLang="en-US" sz="1200" dirty="0"/>
          </a:p>
          <a:p>
            <a:pPr algn="ctr"/>
            <a:endParaRPr kumimoji="1" lang="ja-JP" altLang="en-US" sz="1200" dirty="0"/>
          </a:p>
          <a:p>
            <a:pPr algn="ctr"/>
            <a:endParaRPr kumimoji="1" lang="ja-JP" altLang="en-US" sz="1200" dirty="0"/>
          </a:p>
          <a:p>
            <a:pPr algn="ctr"/>
            <a:r>
              <a:rPr kumimoji="1" lang="ja-JP" altLang="en-US" sz="1200" dirty="0"/>
              <a:t>玄関</a:t>
            </a:r>
          </a:p>
          <a:p>
            <a:pPr algn="ctr"/>
            <a:endParaRPr kumimoji="1" lang="ja-JP" altLang="en-US" sz="1200" dirty="0"/>
          </a:p>
          <a:p>
            <a:pPr algn="ctr"/>
            <a:endParaRPr kumimoji="1" lang="ja-JP" altLang="en-US" sz="1200" dirty="0"/>
          </a:p>
          <a:p>
            <a:pPr algn="ctr"/>
            <a:endParaRPr kumimoji="1" lang="ja-JP" altLang="en-US" sz="1200" dirty="0"/>
          </a:p>
          <a:p>
            <a:pPr algn="ctr"/>
            <a:endParaRPr kumimoji="1" lang="ja-JP" altLang="en-US" sz="1200" dirty="0"/>
          </a:p>
          <a:p>
            <a:pPr algn="ctr"/>
            <a:endParaRPr kumimoji="1" lang="ja-JP" altLang="en-US" sz="1200" dirty="0"/>
          </a:p>
        </p:txBody>
      </p:sp>
      <p:sp>
        <p:nvSpPr>
          <p:cNvPr id="72" name="正方形/長方形 71">
            <a:extLst>
              <a:ext uri="{FF2B5EF4-FFF2-40B4-BE49-F238E27FC236}">
                <a16:creationId xmlns:a16="http://schemas.microsoft.com/office/drawing/2014/main" id="{19083776-DCBC-6EFC-DB6F-138E7E45A937}"/>
              </a:ext>
            </a:extLst>
          </p:cNvPr>
          <p:cNvSpPr/>
          <p:nvPr/>
        </p:nvSpPr>
        <p:spPr>
          <a:xfrm>
            <a:off x="1987402" y="4066652"/>
            <a:ext cx="751513" cy="2730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r>
              <a:rPr kumimoji="1" lang="ja-JP" altLang="en-US" sz="1000" dirty="0"/>
              <a:t>トイレ</a:t>
            </a:r>
          </a:p>
          <a:p>
            <a:pPr algn="ctr"/>
            <a:endParaRPr kumimoji="1" lang="ja-JP" altLang="en-US" sz="1200" dirty="0"/>
          </a:p>
        </p:txBody>
      </p:sp>
      <p:sp>
        <p:nvSpPr>
          <p:cNvPr id="73" name="正方形/長方形 72">
            <a:extLst>
              <a:ext uri="{FF2B5EF4-FFF2-40B4-BE49-F238E27FC236}">
                <a16:creationId xmlns:a16="http://schemas.microsoft.com/office/drawing/2014/main" id="{B7FBECA8-8FCF-8B75-876F-56CA7C178288}"/>
              </a:ext>
            </a:extLst>
          </p:cNvPr>
          <p:cNvSpPr/>
          <p:nvPr/>
        </p:nvSpPr>
        <p:spPr>
          <a:xfrm>
            <a:off x="2504414" y="4347762"/>
            <a:ext cx="776801" cy="677462"/>
          </a:xfrm>
          <a:prstGeom prst="rect">
            <a:avLst/>
          </a:prstGeom>
          <a:ln w="127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700" b="1" dirty="0"/>
              <a:t>プレイルーム</a:t>
            </a:r>
          </a:p>
          <a:p>
            <a:pPr algn="ctr"/>
            <a:r>
              <a:rPr kumimoji="1" lang="ja-JP" altLang="en-US" sz="800" dirty="0"/>
              <a:t>ハンドメイドマルシェ</a:t>
            </a:r>
          </a:p>
          <a:p>
            <a:pPr algn="ctr"/>
            <a:r>
              <a:rPr kumimoji="1" lang="en-US" altLang="ja-JP" sz="800" dirty="0"/>
              <a:t>【</a:t>
            </a:r>
            <a:r>
              <a:rPr kumimoji="1" lang="ja-JP" altLang="en-US" sz="800" dirty="0"/>
              <a:t>女性会</a:t>
            </a:r>
            <a:r>
              <a:rPr kumimoji="1" lang="en-US" altLang="ja-JP" sz="800" dirty="0"/>
              <a:t>】</a:t>
            </a:r>
            <a:endParaRPr kumimoji="1" lang="ja-JP" altLang="en-US" sz="800" dirty="0"/>
          </a:p>
        </p:txBody>
      </p:sp>
      <p:sp>
        <p:nvSpPr>
          <p:cNvPr id="74" name="正方形/長方形 73">
            <a:extLst>
              <a:ext uri="{FF2B5EF4-FFF2-40B4-BE49-F238E27FC236}">
                <a16:creationId xmlns:a16="http://schemas.microsoft.com/office/drawing/2014/main" id="{56B1B4E7-748A-6ACF-5033-D324F33B7438}"/>
              </a:ext>
            </a:extLst>
          </p:cNvPr>
          <p:cNvSpPr/>
          <p:nvPr/>
        </p:nvSpPr>
        <p:spPr>
          <a:xfrm>
            <a:off x="1564028" y="4748811"/>
            <a:ext cx="940386" cy="2732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r>
              <a:rPr kumimoji="1" lang="ja-JP" altLang="en-US" sz="800" dirty="0"/>
              <a:t>会議室</a:t>
            </a:r>
          </a:p>
          <a:p>
            <a:pPr algn="ctr"/>
            <a:r>
              <a:rPr kumimoji="1" lang="ja-JP" altLang="en-US" sz="800" dirty="0"/>
              <a:t>手作り教室会場</a:t>
            </a:r>
          </a:p>
          <a:p>
            <a:pPr algn="ctr"/>
            <a:endParaRPr kumimoji="1" lang="ja-JP" altLang="en-US" sz="1200" dirty="0"/>
          </a:p>
        </p:txBody>
      </p:sp>
      <p:sp>
        <p:nvSpPr>
          <p:cNvPr id="75" name="正方形/長方形 74">
            <a:extLst>
              <a:ext uri="{FF2B5EF4-FFF2-40B4-BE49-F238E27FC236}">
                <a16:creationId xmlns:a16="http://schemas.microsoft.com/office/drawing/2014/main" id="{E36E4FAB-BA8B-F0F9-A07D-ED8D391B6649}"/>
              </a:ext>
            </a:extLst>
          </p:cNvPr>
          <p:cNvSpPr/>
          <p:nvPr/>
        </p:nvSpPr>
        <p:spPr>
          <a:xfrm>
            <a:off x="537872" y="4070744"/>
            <a:ext cx="434720" cy="9353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r>
              <a:rPr kumimoji="1" lang="ja-JP" altLang="en-US" sz="1200" dirty="0"/>
              <a:t>階段</a:t>
            </a:r>
          </a:p>
          <a:p>
            <a:pPr algn="ctr"/>
            <a:r>
              <a:rPr kumimoji="1" lang="ja-JP" altLang="en-US" sz="1200" dirty="0"/>
              <a:t>↑</a:t>
            </a:r>
          </a:p>
          <a:p>
            <a:pPr algn="ctr"/>
            <a:endParaRPr kumimoji="1" lang="ja-JP" altLang="en-US" sz="1200" dirty="0"/>
          </a:p>
          <a:p>
            <a:pPr algn="ctr"/>
            <a:endParaRPr kumimoji="1" lang="ja-JP" altLang="en-US" sz="1200" dirty="0"/>
          </a:p>
        </p:txBody>
      </p:sp>
      <p:sp>
        <p:nvSpPr>
          <p:cNvPr id="76" name="正方形/長方形 75">
            <a:extLst>
              <a:ext uri="{FF2B5EF4-FFF2-40B4-BE49-F238E27FC236}">
                <a16:creationId xmlns:a16="http://schemas.microsoft.com/office/drawing/2014/main" id="{5EAAC203-2CF4-A650-7D09-7AFB9C240039}"/>
              </a:ext>
            </a:extLst>
          </p:cNvPr>
          <p:cNvSpPr/>
          <p:nvPr/>
        </p:nvSpPr>
        <p:spPr>
          <a:xfrm>
            <a:off x="3365265" y="3841831"/>
            <a:ext cx="308188" cy="18752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r>
              <a:rPr kumimoji="1" lang="ja-JP" altLang="en-US" sz="1200" dirty="0"/>
              <a:t>駐</a:t>
            </a:r>
          </a:p>
          <a:p>
            <a:pPr algn="ctr"/>
            <a:r>
              <a:rPr kumimoji="1" lang="ja-JP" altLang="en-US" sz="1200" dirty="0"/>
              <a:t>輪</a:t>
            </a:r>
          </a:p>
          <a:p>
            <a:pPr algn="ctr"/>
            <a:r>
              <a:rPr kumimoji="1" lang="ja-JP" altLang="en-US" sz="1200" dirty="0"/>
              <a:t>場</a:t>
            </a:r>
          </a:p>
        </p:txBody>
      </p:sp>
      <p:sp>
        <p:nvSpPr>
          <p:cNvPr id="6" name="正方形/長方形 5">
            <a:extLst>
              <a:ext uri="{FF2B5EF4-FFF2-40B4-BE49-F238E27FC236}">
                <a16:creationId xmlns:a16="http://schemas.microsoft.com/office/drawing/2014/main" id="{E1E68E4E-E9CE-6FD3-C0EF-54EEBBB2136E}"/>
              </a:ext>
            </a:extLst>
          </p:cNvPr>
          <p:cNvSpPr/>
          <p:nvPr/>
        </p:nvSpPr>
        <p:spPr>
          <a:xfrm>
            <a:off x="1084737" y="6176122"/>
            <a:ext cx="2003692" cy="5595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r>
              <a:rPr kumimoji="1" lang="ja-JP" altLang="en-US" sz="1200" dirty="0"/>
              <a:t>小学校校舎</a:t>
            </a:r>
          </a:p>
          <a:p>
            <a:pPr algn="ctr"/>
            <a:endParaRPr kumimoji="1" lang="ja-JP" altLang="en-US" sz="1200" dirty="0"/>
          </a:p>
          <a:p>
            <a:pPr algn="ctr"/>
            <a:endParaRPr kumimoji="1" lang="ja-JP" altLang="en-US" sz="1200" dirty="0"/>
          </a:p>
        </p:txBody>
      </p:sp>
      <p:sp>
        <p:nvSpPr>
          <p:cNvPr id="9" name="正方形/長方形 8">
            <a:extLst>
              <a:ext uri="{FF2B5EF4-FFF2-40B4-BE49-F238E27FC236}">
                <a16:creationId xmlns:a16="http://schemas.microsoft.com/office/drawing/2014/main" id="{F0CB6608-4DE7-4900-EC4A-66C0D944FE7E}"/>
              </a:ext>
            </a:extLst>
          </p:cNvPr>
          <p:cNvSpPr/>
          <p:nvPr/>
        </p:nvSpPr>
        <p:spPr>
          <a:xfrm>
            <a:off x="2830019" y="5028059"/>
            <a:ext cx="458039" cy="11384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endParaRPr kumimoji="1" lang="ja-JP" altLang="en-US" sz="1200" dirty="0"/>
          </a:p>
          <a:p>
            <a:pPr algn="ctr"/>
            <a:endParaRPr kumimoji="1" lang="ja-JP" altLang="en-US" sz="1200" dirty="0"/>
          </a:p>
          <a:p>
            <a:pPr algn="ctr"/>
            <a:endParaRPr kumimoji="1" lang="ja-JP" altLang="en-US" sz="1200" dirty="0"/>
          </a:p>
          <a:p>
            <a:pPr algn="ctr"/>
            <a:endParaRPr kumimoji="1" lang="ja-JP" altLang="en-US" sz="1200" dirty="0"/>
          </a:p>
        </p:txBody>
      </p:sp>
      <p:sp>
        <p:nvSpPr>
          <p:cNvPr id="13" name="正方形/長方形 12">
            <a:extLst>
              <a:ext uri="{FF2B5EF4-FFF2-40B4-BE49-F238E27FC236}">
                <a16:creationId xmlns:a16="http://schemas.microsoft.com/office/drawing/2014/main" id="{8965FFE7-12BD-9866-F07D-8F66630B8B59}"/>
              </a:ext>
            </a:extLst>
          </p:cNvPr>
          <p:cNvSpPr/>
          <p:nvPr/>
        </p:nvSpPr>
        <p:spPr>
          <a:xfrm>
            <a:off x="545081" y="5022109"/>
            <a:ext cx="424977" cy="8482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r>
              <a:rPr kumimoji="1" lang="ja-JP" altLang="en-US" sz="900" dirty="0"/>
              <a:t>階</a:t>
            </a:r>
          </a:p>
          <a:p>
            <a:pPr algn="ctr"/>
            <a:r>
              <a:rPr kumimoji="1" lang="ja-JP" altLang="en-US" sz="900" dirty="0"/>
              <a:t>段</a:t>
            </a:r>
          </a:p>
          <a:p>
            <a:pPr algn="ctr"/>
            <a:r>
              <a:rPr kumimoji="1" lang="ja-JP" altLang="en-US" sz="1200" dirty="0"/>
              <a:t>↑</a:t>
            </a:r>
          </a:p>
        </p:txBody>
      </p:sp>
      <p:sp>
        <p:nvSpPr>
          <p:cNvPr id="14" name="正方形/長方形 13">
            <a:extLst>
              <a:ext uri="{FF2B5EF4-FFF2-40B4-BE49-F238E27FC236}">
                <a16:creationId xmlns:a16="http://schemas.microsoft.com/office/drawing/2014/main" id="{9D2C1B8A-EA9C-7FF5-4790-F0770F417F11}"/>
              </a:ext>
            </a:extLst>
          </p:cNvPr>
          <p:cNvSpPr/>
          <p:nvPr/>
        </p:nvSpPr>
        <p:spPr>
          <a:xfrm>
            <a:off x="5006641" y="5950377"/>
            <a:ext cx="2549690" cy="5595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r>
              <a:rPr kumimoji="1" lang="ja-JP" altLang="en-US" sz="1400" b="1" dirty="0">
                <a:latin typeface="+mn-ea"/>
              </a:rPr>
              <a:t>主催 </a:t>
            </a:r>
            <a:r>
              <a:rPr kumimoji="1" lang="en-US" altLang="ja-JP" sz="1400" b="1" dirty="0">
                <a:latin typeface="+mn-ea"/>
              </a:rPr>
              <a:t>: </a:t>
            </a:r>
            <a:r>
              <a:rPr kumimoji="1" lang="ja-JP" altLang="en-US" sz="1400" b="1" dirty="0">
                <a:latin typeface="+mn-ea"/>
              </a:rPr>
              <a:t>鞍月公民館</a:t>
            </a:r>
          </a:p>
          <a:p>
            <a:pPr algn="ctr"/>
            <a:r>
              <a:rPr kumimoji="1" lang="ja-JP" altLang="en-US" sz="1400" b="1" dirty="0">
                <a:latin typeface="+mn-ea"/>
              </a:rPr>
              <a:t>後援 </a:t>
            </a:r>
            <a:r>
              <a:rPr kumimoji="1" lang="en-US" altLang="ja-JP" sz="1400" b="1" dirty="0">
                <a:latin typeface="+mn-ea"/>
              </a:rPr>
              <a:t>: </a:t>
            </a:r>
            <a:r>
              <a:rPr kumimoji="1" lang="ja-JP" altLang="en-US" sz="1400" b="1" dirty="0">
                <a:latin typeface="+mn-ea"/>
              </a:rPr>
              <a:t>北國新聞社</a:t>
            </a:r>
          </a:p>
          <a:p>
            <a:pPr algn="ctr"/>
            <a:endParaRPr kumimoji="1" lang="ja-JP" altLang="en-US" sz="1200" dirty="0"/>
          </a:p>
        </p:txBody>
      </p:sp>
      <p:sp>
        <p:nvSpPr>
          <p:cNvPr id="17" name="正方形/長方形 16">
            <a:extLst>
              <a:ext uri="{FF2B5EF4-FFF2-40B4-BE49-F238E27FC236}">
                <a16:creationId xmlns:a16="http://schemas.microsoft.com/office/drawing/2014/main" id="{42B92370-4F78-3920-2FD2-63EFDF65CF70}"/>
              </a:ext>
            </a:extLst>
          </p:cNvPr>
          <p:cNvSpPr/>
          <p:nvPr/>
        </p:nvSpPr>
        <p:spPr>
          <a:xfrm>
            <a:off x="1415685" y="618310"/>
            <a:ext cx="399165" cy="17849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endParaRPr kumimoji="1" lang="ja-JP" altLang="en-US" sz="900" dirty="0"/>
          </a:p>
          <a:p>
            <a:pPr algn="ctr"/>
            <a:endParaRPr kumimoji="1" lang="ja-JP" altLang="en-US" sz="900" dirty="0"/>
          </a:p>
          <a:p>
            <a:pPr algn="ctr"/>
            <a:endParaRPr kumimoji="1" lang="ja-JP" altLang="en-US" sz="900" dirty="0"/>
          </a:p>
          <a:p>
            <a:pPr algn="ctr"/>
            <a:endParaRPr kumimoji="1" lang="ja-JP" altLang="en-US" sz="1200" dirty="0"/>
          </a:p>
          <a:p>
            <a:pPr algn="ctr"/>
            <a:endParaRPr kumimoji="1" lang="ja-JP" altLang="en-US" sz="1200" dirty="0"/>
          </a:p>
          <a:p>
            <a:pPr algn="ctr"/>
            <a:endParaRPr kumimoji="1" lang="ja-JP" altLang="en-US" sz="1200" dirty="0"/>
          </a:p>
        </p:txBody>
      </p:sp>
      <p:sp>
        <p:nvSpPr>
          <p:cNvPr id="20" name="正方形/長方形 19">
            <a:extLst>
              <a:ext uri="{FF2B5EF4-FFF2-40B4-BE49-F238E27FC236}">
                <a16:creationId xmlns:a16="http://schemas.microsoft.com/office/drawing/2014/main" id="{999A9F53-883F-C177-25EA-D126B53CA857}"/>
              </a:ext>
            </a:extLst>
          </p:cNvPr>
          <p:cNvSpPr/>
          <p:nvPr/>
        </p:nvSpPr>
        <p:spPr>
          <a:xfrm>
            <a:off x="964143" y="4748400"/>
            <a:ext cx="649648" cy="2768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t>玄関</a:t>
            </a:r>
            <a:endParaRPr kumimoji="1" lang="ja-JP" altLang="en-US" dirty="0"/>
          </a:p>
        </p:txBody>
      </p:sp>
      <p:sp>
        <p:nvSpPr>
          <p:cNvPr id="21" name="正方形/長方形 20">
            <a:extLst>
              <a:ext uri="{FF2B5EF4-FFF2-40B4-BE49-F238E27FC236}">
                <a16:creationId xmlns:a16="http://schemas.microsoft.com/office/drawing/2014/main" id="{08DBDFC1-34A1-FA5C-94EE-2F7C7FD75A76}"/>
              </a:ext>
            </a:extLst>
          </p:cNvPr>
          <p:cNvSpPr/>
          <p:nvPr/>
        </p:nvSpPr>
        <p:spPr>
          <a:xfrm>
            <a:off x="544040" y="4752011"/>
            <a:ext cx="426018" cy="2760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800" dirty="0"/>
              <a:t>倉庫</a:t>
            </a:r>
          </a:p>
        </p:txBody>
      </p:sp>
      <p:sp>
        <p:nvSpPr>
          <p:cNvPr id="22" name="正方形/長方形 21">
            <a:extLst>
              <a:ext uri="{FF2B5EF4-FFF2-40B4-BE49-F238E27FC236}">
                <a16:creationId xmlns:a16="http://schemas.microsoft.com/office/drawing/2014/main" id="{1F777175-F5B3-FB94-004C-9926E4D581A1}"/>
              </a:ext>
            </a:extLst>
          </p:cNvPr>
          <p:cNvSpPr/>
          <p:nvPr/>
        </p:nvSpPr>
        <p:spPr>
          <a:xfrm>
            <a:off x="2745722" y="3890134"/>
            <a:ext cx="522384" cy="1868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p>
          <a:p>
            <a:pPr algn="ctr"/>
            <a:r>
              <a:rPr kumimoji="1" lang="ja-JP" altLang="en-US" sz="600" dirty="0"/>
              <a:t>非常階段</a:t>
            </a:r>
          </a:p>
          <a:p>
            <a:pPr algn="ctr"/>
            <a:endParaRPr kumimoji="1" lang="ja-JP" altLang="en-US" sz="1200" dirty="0"/>
          </a:p>
        </p:txBody>
      </p:sp>
      <p:sp>
        <p:nvSpPr>
          <p:cNvPr id="23" name="正方形/長方形 22">
            <a:extLst>
              <a:ext uri="{FF2B5EF4-FFF2-40B4-BE49-F238E27FC236}">
                <a16:creationId xmlns:a16="http://schemas.microsoft.com/office/drawing/2014/main" id="{46FBE1FE-CE1F-B9F5-0D42-50DF5E1C270D}"/>
              </a:ext>
            </a:extLst>
          </p:cNvPr>
          <p:cNvSpPr/>
          <p:nvPr/>
        </p:nvSpPr>
        <p:spPr>
          <a:xfrm>
            <a:off x="2746763" y="4079785"/>
            <a:ext cx="519326" cy="2589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t>倉庫</a:t>
            </a:r>
            <a:endParaRPr kumimoji="1" lang="ja-JP" altLang="en-US" sz="1200" dirty="0"/>
          </a:p>
        </p:txBody>
      </p:sp>
      <p:sp>
        <p:nvSpPr>
          <p:cNvPr id="25" name="正方形/長方形 24">
            <a:extLst>
              <a:ext uri="{FF2B5EF4-FFF2-40B4-BE49-F238E27FC236}">
                <a16:creationId xmlns:a16="http://schemas.microsoft.com/office/drawing/2014/main" id="{75750476-76C8-8040-D3DD-3CACBCD84F73}"/>
              </a:ext>
            </a:extLst>
          </p:cNvPr>
          <p:cNvSpPr/>
          <p:nvPr/>
        </p:nvSpPr>
        <p:spPr>
          <a:xfrm>
            <a:off x="2079538" y="3850776"/>
            <a:ext cx="621901" cy="1890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t>駐輪場</a:t>
            </a:r>
            <a:endParaRPr kumimoji="1" lang="ja-JP" altLang="en-US" sz="1200" dirty="0"/>
          </a:p>
        </p:txBody>
      </p:sp>
      <p:sp>
        <p:nvSpPr>
          <p:cNvPr id="26" name="正方形/長方形 25">
            <a:extLst>
              <a:ext uri="{FF2B5EF4-FFF2-40B4-BE49-F238E27FC236}">
                <a16:creationId xmlns:a16="http://schemas.microsoft.com/office/drawing/2014/main" id="{8A0ED574-45A3-B856-3743-9C4E1BEB3A1B}"/>
              </a:ext>
            </a:extLst>
          </p:cNvPr>
          <p:cNvSpPr/>
          <p:nvPr/>
        </p:nvSpPr>
        <p:spPr>
          <a:xfrm>
            <a:off x="979842" y="4068692"/>
            <a:ext cx="1016183" cy="268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endParaRPr kumimoji="1" lang="ja-JP" altLang="en-US" sz="1200" dirty="0"/>
          </a:p>
          <a:p>
            <a:endParaRPr kumimoji="1" lang="ja-JP" altLang="en-US" sz="1200" dirty="0"/>
          </a:p>
          <a:p>
            <a:endParaRPr kumimoji="1" lang="ja-JP" altLang="en-US" sz="1200" dirty="0"/>
          </a:p>
        </p:txBody>
      </p:sp>
      <p:sp>
        <p:nvSpPr>
          <p:cNvPr id="30" name="テキスト ボックス 29">
            <a:extLst>
              <a:ext uri="{FF2B5EF4-FFF2-40B4-BE49-F238E27FC236}">
                <a16:creationId xmlns:a16="http://schemas.microsoft.com/office/drawing/2014/main" id="{F590109C-F24C-E2D2-A7A1-E31B4E309A8F}"/>
              </a:ext>
            </a:extLst>
          </p:cNvPr>
          <p:cNvSpPr txBox="1"/>
          <p:nvPr/>
        </p:nvSpPr>
        <p:spPr>
          <a:xfrm>
            <a:off x="1448155" y="145342"/>
            <a:ext cx="3091493" cy="400110"/>
          </a:xfrm>
          <a:prstGeom prst="rect">
            <a:avLst/>
          </a:prstGeom>
          <a:noFill/>
        </p:spPr>
        <p:txBody>
          <a:bodyPr wrap="square" rtlCol="0">
            <a:spAutoFit/>
          </a:bodyPr>
          <a:lstStyle/>
          <a:p>
            <a:r>
              <a:rPr kumimoji="1" lang="ja-JP" altLang="en-US" sz="1000" dirty="0">
                <a:latin typeface="AR P悠々ゴシック体E" panose="040B0900000000000000" pitchFamily="50" charset="-128"/>
                <a:ea typeface="AR P悠々ゴシック体E" panose="040B0900000000000000" pitchFamily="50" charset="-128"/>
                <a:cs typeface="Segoe UI Semibold" panose="020B0702040204020203" pitchFamily="34" charset="0"/>
              </a:rPr>
              <a:t>天候によりレイアウトが変更となる場合がありますのでご了承をお願いします</a:t>
            </a:r>
            <a:r>
              <a:rPr kumimoji="1" lang="ja-JP" altLang="en-US" sz="1000" dirty="0">
                <a:solidFill>
                  <a:schemeClr val="accent5">
                    <a:lumMod val="75000"/>
                  </a:schemeClr>
                </a:solidFill>
                <a:latin typeface="AR P悠々ゴシック体E" panose="040B0900000000000000" pitchFamily="50" charset="-128"/>
                <a:ea typeface="AR P悠々ゴシック体E" panose="040B0900000000000000" pitchFamily="50" charset="-128"/>
                <a:cs typeface="Segoe UI Semibold" panose="020B0702040204020203" pitchFamily="34" charset="0"/>
              </a:rPr>
              <a:t>。</a:t>
            </a:r>
            <a:endParaRPr kumimoji="1" lang="en-US" altLang="ja-JP" sz="1000" dirty="0">
              <a:solidFill>
                <a:schemeClr val="accent5">
                  <a:lumMod val="75000"/>
                </a:schemeClr>
              </a:solidFill>
              <a:latin typeface="AR P悠々ゴシック体E" panose="040B0900000000000000" pitchFamily="50" charset="-128"/>
              <a:ea typeface="AR P悠々ゴシック体E" panose="040B0900000000000000" pitchFamily="50" charset="-128"/>
              <a:cs typeface="Segoe UI Semibold" panose="020B0702040204020203" pitchFamily="34" charset="0"/>
            </a:endParaRPr>
          </a:p>
        </p:txBody>
      </p:sp>
      <p:sp>
        <p:nvSpPr>
          <p:cNvPr id="36" name="楕円 35">
            <a:extLst>
              <a:ext uri="{FF2B5EF4-FFF2-40B4-BE49-F238E27FC236}">
                <a16:creationId xmlns:a16="http://schemas.microsoft.com/office/drawing/2014/main" id="{A0270CF0-B770-8876-5940-E42487085DF2}"/>
              </a:ext>
            </a:extLst>
          </p:cNvPr>
          <p:cNvSpPr/>
          <p:nvPr/>
        </p:nvSpPr>
        <p:spPr>
          <a:xfrm>
            <a:off x="6486793" y="653279"/>
            <a:ext cx="437603" cy="445596"/>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ふ</a:t>
            </a:r>
            <a:r>
              <a:rPr kumimoji="1" lang="en-US" altLang="ja-JP" b="1" dirty="0">
                <a:ln w="22225">
                  <a:solidFill>
                    <a:schemeClr val="accent2"/>
                  </a:solidFill>
                  <a:prstDash val="solid"/>
                </a:ln>
                <a:solidFill>
                  <a:schemeClr val="accent2">
                    <a:lumMod val="40000"/>
                    <a:lumOff val="60000"/>
                  </a:schemeClr>
                </a:solidFill>
                <a:latin typeface="+mn-ea"/>
              </a:rPr>
              <a:t>  </a:t>
            </a:r>
            <a:endParaRPr kumimoji="1" lang="ja-JP" altLang="en-US" b="1" dirty="0">
              <a:ln w="22225">
                <a:solidFill>
                  <a:schemeClr val="accent2"/>
                </a:solidFill>
                <a:prstDash val="solid"/>
              </a:ln>
              <a:solidFill>
                <a:schemeClr val="accent2">
                  <a:lumMod val="40000"/>
                  <a:lumOff val="60000"/>
                </a:schemeClr>
              </a:solidFill>
              <a:latin typeface="+mn-ea"/>
            </a:endParaRPr>
          </a:p>
        </p:txBody>
      </p:sp>
      <p:sp>
        <p:nvSpPr>
          <p:cNvPr id="37" name="四角形: 角を丸くする 36">
            <a:extLst>
              <a:ext uri="{FF2B5EF4-FFF2-40B4-BE49-F238E27FC236}">
                <a16:creationId xmlns:a16="http://schemas.microsoft.com/office/drawing/2014/main" id="{9975D351-A6EC-2270-4F83-BD35989F21A8}"/>
              </a:ext>
            </a:extLst>
          </p:cNvPr>
          <p:cNvSpPr/>
          <p:nvPr/>
        </p:nvSpPr>
        <p:spPr>
          <a:xfrm>
            <a:off x="6986166" y="627847"/>
            <a:ext cx="508358" cy="508801"/>
          </a:xfrm>
          <a:prstGeom prst="roundRect">
            <a:avLst>
              <a:gd name="adj" fmla="val 50000"/>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れ</a:t>
            </a:r>
            <a:r>
              <a:rPr kumimoji="1" lang="en-US" altLang="ja-JP" b="1" dirty="0">
                <a:ln w="22225">
                  <a:solidFill>
                    <a:schemeClr val="accent2"/>
                  </a:solidFill>
                  <a:prstDash val="solid"/>
                </a:ln>
                <a:solidFill>
                  <a:schemeClr val="accent2">
                    <a:lumMod val="40000"/>
                    <a:lumOff val="60000"/>
                  </a:schemeClr>
                </a:solidFill>
              </a:rPr>
              <a:t>  </a:t>
            </a:r>
            <a:endParaRPr kumimoji="1" lang="ja-JP" altLang="en-US" b="1" dirty="0">
              <a:ln w="22225">
                <a:solidFill>
                  <a:schemeClr val="accent2"/>
                </a:solidFill>
                <a:prstDash val="solid"/>
              </a:ln>
              <a:solidFill>
                <a:schemeClr val="accent2">
                  <a:lumMod val="40000"/>
                  <a:lumOff val="60000"/>
                </a:schemeClr>
              </a:solidFill>
            </a:endParaRPr>
          </a:p>
        </p:txBody>
      </p:sp>
      <p:sp>
        <p:nvSpPr>
          <p:cNvPr id="38" name="楕円 37">
            <a:extLst>
              <a:ext uri="{FF2B5EF4-FFF2-40B4-BE49-F238E27FC236}">
                <a16:creationId xmlns:a16="http://schemas.microsoft.com/office/drawing/2014/main" id="{F7CCB600-50D8-7ABC-D843-072751CE6DD6}"/>
              </a:ext>
            </a:extLst>
          </p:cNvPr>
          <p:cNvSpPr/>
          <p:nvPr/>
        </p:nvSpPr>
        <p:spPr>
          <a:xfrm>
            <a:off x="7581126" y="616728"/>
            <a:ext cx="467542" cy="508801"/>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あ</a:t>
            </a:r>
            <a:r>
              <a:rPr kumimoji="1" lang="en-US" altLang="ja-JP" b="1" dirty="0">
                <a:ln w="22225">
                  <a:solidFill>
                    <a:schemeClr val="accent2"/>
                  </a:solidFill>
                  <a:prstDash val="solid"/>
                </a:ln>
                <a:solidFill>
                  <a:schemeClr val="accent2">
                    <a:lumMod val="40000"/>
                    <a:lumOff val="60000"/>
                  </a:schemeClr>
                </a:solidFill>
              </a:rPr>
              <a:t>  </a:t>
            </a:r>
            <a:endParaRPr kumimoji="1" lang="ja-JP" altLang="en-US" b="1" dirty="0">
              <a:ln w="22225">
                <a:solidFill>
                  <a:schemeClr val="accent2"/>
                </a:solidFill>
                <a:prstDash val="solid"/>
              </a:ln>
              <a:solidFill>
                <a:schemeClr val="accent2">
                  <a:lumMod val="40000"/>
                  <a:lumOff val="60000"/>
                </a:schemeClr>
              </a:solidFill>
            </a:endParaRPr>
          </a:p>
        </p:txBody>
      </p:sp>
      <p:sp>
        <p:nvSpPr>
          <p:cNvPr id="43" name="四角形: 角度付き 42">
            <a:extLst>
              <a:ext uri="{FF2B5EF4-FFF2-40B4-BE49-F238E27FC236}">
                <a16:creationId xmlns:a16="http://schemas.microsoft.com/office/drawing/2014/main" id="{FEC72C2B-FFE4-1CF4-A830-255F2B0EF06B}"/>
              </a:ext>
            </a:extLst>
          </p:cNvPr>
          <p:cNvSpPr/>
          <p:nvPr/>
        </p:nvSpPr>
        <p:spPr>
          <a:xfrm>
            <a:off x="5344146" y="1228423"/>
            <a:ext cx="1084550" cy="1167979"/>
          </a:xfrm>
          <a:prstGeom prst="bevel">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文</a:t>
            </a:r>
            <a:r>
              <a:rPr kumimoji="1" lang="en-US" altLang="ja-JP" sz="4400" b="1" dirty="0">
                <a:ln w="22225">
                  <a:solidFill>
                    <a:schemeClr val="accent2"/>
                  </a:solidFill>
                  <a:prstDash val="solid"/>
                </a:ln>
                <a:solidFill>
                  <a:schemeClr val="accent2">
                    <a:lumMod val="40000"/>
                    <a:lumOff val="60000"/>
                  </a:schemeClr>
                </a:solidFill>
              </a:rPr>
              <a:t> </a:t>
            </a:r>
            <a:r>
              <a:rPr kumimoji="1" lang="en-US" altLang="ja-JP" b="1" dirty="0">
                <a:ln w="22225">
                  <a:solidFill>
                    <a:schemeClr val="accent2"/>
                  </a:solidFill>
                  <a:prstDash val="solid"/>
                </a:ln>
                <a:solidFill>
                  <a:schemeClr val="accent2">
                    <a:lumMod val="40000"/>
                    <a:lumOff val="60000"/>
                  </a:schemeClr>
                </a:solidFill>
              </a:rPr>
              <a:t> </a:t>
            </a:r>
            <a:endParaRPr kumimoji="1" lang="ja-JP" altLang="en-US" b="1" dirty="0">
              <a:ln w="22225">
                <a:solidFill>
                  <a:schemeClr val="accent2"/>
                </a:solidFill>
                <a:prstDash val="solid"/>
              </a:ln>
              <a:solidFill>
                <a:schemeClr val="accent2">
                  <a:lumMod val="40000"/>
                  <a:lumOff val="60000"/>
                </a:schemeClr>
              </a:solidFill>
            </a:endParaRPr>
          </a:p>
        </p:txBody>
      </p:sp>
      <p:sp>
        <p:nvSpPr>
          <p:cNvPr id="45" name="楕円 44">
            <a:extLst>
              <a:ext uri="{FF2B5EF4-FFF2-40B4-BE49-F238E27FC236}">
                <a16:creationId xmlns:a16="http://schemas.microsoft.com/office/drawing/2014/main" id="{966E6751-4FD9-F8C7-9C42-39A48B43FD31}"/>
              </a:ext>
            </a:extLst>
          </p:cNvPr>
          <p:cNvSpPr/>
          <p:nvPr/>
        </p:nvSpPr>
        <p:spPr>
          <a:xfrm>
            <a:off x="5226734" y="483500"/>
            <a:ext cx="581752" cy="694709"/>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鞍</a:t>
            </a:r>
            <a:r>
              <a:rPr kumimoji="1" lang="en-US" altLang="ja-JP" b="1" dirty="0">
                <a:ln w="22225">
                  <a:solidFill>
                    <a:schemeClr val="accent2"/>
                  </a:solidFill>
                  <a:prstDash val="solid"/>
                </a:ln>
                <a:solidFill>
                  <a:schemeClr val="accent5">
                    <a:lumMod val="75000"/>
                  </a:schemeClr>
                </a:solidFill>
                <a:latin typeface="+mn-ea"/>
              </a:rPr>
              <a:t>  </a:t>
            </a:r>
            <a:endParaRPr kumimoji="1" lang="ja-JP" altLang="en-US" b="1" dirty="0">
              <a:ln w="22225">
                <a:solidFill>
                  <a:schemeClr val="accent2"/>
                </a:solidFill>
                <a:prstDash val="solid"/>
              </a:ln>
              <a:solidFill>
                <a:schemeClr val="accent5">
                  <a:lumMod val="75000"/>
                </a:schemeClr>
              </a:solidFill>
              <a:latin typeface="+mn-ea"/>
            </a:endParaRPr>
          </a:p>
        </p:txBody>
      </p:sp>
      <p:sp>
        <p:nvSpPr>
          <p:cNvPr id="46" name="楕円 45">
            <a:extLst>
              <a:ext uri="{FF2B5EF4-FFF2-40B4-BE49-F238E27FC236}">
                <a16:creationId xmlns:a16="http://schemas.microsoft.com/office/drawing/2014/main" id="{4BA31737-8AB5-1F8C-7B0B-4B36F5C0C3EF}"/>
              </a:ext>
            </a:extLst>
          </p:cNvPr>
          <p:cNvSpPr/>
          <p:nvPr/>
        </p:nvSpPr>
        <p:spPr>
          <a:xfrm>
            <a:off x="5828919" y="481465"/>
            <a:ext cx="581753" cy="692558"/>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月</a:t>
            </a:r>
            <a:r>
              <a:rPr kumimoji="1" lang="en-US" altLang="ja-JP" b="1" dirty="0">
                <a:ln w="22225">
                  <a:solidFill>
                    <a:schemeClr val="accent2"/>
                  </a:solidFill>
                  <a:prstDash val="solid"/>
                </a:ln>
                <a:solidFill>
                  <a:schemeClr val="accent2">
                    <a:lumMod val="40000"/>
                    <a:lumOff val="60000"/>
                  </a:schemeClr>
                </a:solidFill>
                <a:latin typeface="+mn-ea"/>
              </a:rPr>
              <a:t>  </a:t>
            </a:r>
            <a:endParaRPr kumimoji="1" lang="ja-JP" altLang="en-US" b="1" dirty="0">
              <a:ln w="22225">
                <a:solidFill>
                  <a:schemeClr val="accent2"/>
                </a:solidFill>
                <a:prstDash val="solid"/>
              </a:ln>
              <a:solidFill>
                <a:schemeClr val="accent2">
                  <a:lumMod val="40000"/>
                  <a:lumOff val="60000"/>
                </a:schemeClr>
              </a:solidFill>
              <a:latin typeface="+mn-ea"/>
            </a:endParaRPr>
          </a:p>
        </p:txBody>
      </p:sp>
      <p:sp>
        <p:nvSpPr>
          <p:cNvPr id="59" name="正方形/長方形 58">
            <a:extLst>
              <a:ext uri="{FF2B5EF4-FFF2-40B4-BE49-F238E27FC236}">
                <a16:creationId xmlns:a16="http://schemas.microsoft.com/office/drawing/2014/main" id="{DB61A49A-E56A-51B3-962E-977138145231}"/>
              </a:ext>
            </a:extLst>
          </p:cNvPr>
          <p:cNvSpPr/>
          <p:nvPr/>
        </p:nvSpPr>
        <p:spPr>
          <a:xfrm>
            <a:off x="3755465" y="1477127"/>
            <a:ext cx="439331" cy="5746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r>
              <a:rPr kumimoji="1" lang="ja-JP" altLang="en-US" sz="1200" dirty="0"/>
              <a:t>入口</a:t>
            </a:r>
          </a:p>
          <a:p>
            <a:pPr algn="ctr"/>
            <a:endParaRPr kumimoji="1" lang="ja-JP" altLang="en-US" sz="1200" dirty="0"/>
          </a:p>
          <a:p>
            <a:pPr algn="ctr"/>
            <a:endParaRPr kumimoji="1" lang="ja-JP" altLang="en-US" sz="1200" dirty="0"/>
          </a:p>
        </p:txBody>
      </p:sp>
      <p:sp>
        <p:nvSpPr>
          <p:cNvPr id="71" name="正方形/長方形 70">
            <a:extLst>
              <a:ext uri="{FF2B5EF4-FFF2-40B4-BE49-F238E27FC236}">
                <a16:creationId xmlns:a16="http://schemas.microsoft.com/office/drawing/2014/main" id="{34EFF7FF-0850-32A5-1385-15D370EC1211}"/>
              </a:ext>
            </a:extLst>
          </p:cNvPr>
          <p:cNvSpPr/>
          <p:nvPr/>
        </p:nvSpPr>
        <p:spPr>
          <a:xfrm>
            <a:off x="979629" y="3884604"/>
            <a:ext cx="1016396" cy="4523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a:p>
            <a:pPr algn="ctr"/>
            <a:endParaRPr kumimoji="1" lang="ja-JP" altLang="en-US" sz="1200" dirty="0"/>
          </a:p>
          <a:p>
            <a:pPr algn="ctr"/>
            <a:r>
              <a:rPr kumimoji="1" lang="ja-JP" altLang="en-US" sz="1050" dirty="0"/>
              <a:t>ゲーム</a:t>
            </a:r>
          </a:p>
          <a:p>
            <a:pPr algn="ctr"/>
            <a:r>
              <a:rPr kumimoji="1" lang="ja-JP" altLang="en-US" sz="1050" dirty="0"/>
              <a:t>玄関</a:t>
            </a:r>
          </a:p>
          <a:p>
            <a:endParaRPr kumimoji="1" lang="ja-JP" altLang="en-US" sz="1200" dirty="0"/>
          </a:p>
          <a:p>
            <a:endParaRPr kumimoji="1" lang="ja-JP" altLang="en-US" sz="1200" dirty="0"/>
          </a:p>
        </p:txBody>
      </p:sp>
      <p:sp>
        <p:nvSpPr>
          <p:cNvPr id="81" name="テキスト ボックス 80">
            <a:extLst>
              <a:ext uri="{FF2B5EF4-FFF2-40B4-BE49-F238E27FC236}">
                <a16:creationId xmlns:a16="http://schemas.microsoft.com/office/drawing/2014/main" id="{6215DEC2-C744-1296-039D-989C178DB2B4}"/>
              </a:ext>
            </a:extLst>
          </p:cNvPr>
          <p:cNvSpPr txBox="1"/>
          <p:nvPr/>
        </p:nvSpPr>
        <p:spPr>
          <a:xfrm>
            <a:off x="1474940" y="933204"/>
            <a:ext cx="338554" cy="1354990"/>
          </a:xfrm>
          <a:prstGeom prst="rect">
            <a:avLst/>
          </a:prstGeom>
          <a:noFill/>
        </p:spPr>
        <p:txBody>
          <a:bodyPr vert="eaVert" wrap="square" rtlCol="0">
            <a:spAutoFit/>
          </a:bodyPr>
          <a:lstStyle/>
          <a:p>
            <a:r>
              <a:rPr kumimoji="1" lang="ja-JP" altLang="en-US" sz="1000" dirty="0"/>
              <a:t>憩いのスペース</a:t>
            </a:r>
          </a:p>
        </p:txBody>
      </p:sp>
      <p:sp>
        <p:nvSpPr>
          <p:cNvPr id="85" name="テキスト ボックス 84">
            <a:extLst>
              <a:ext uri="{FF2B5EF4-FFF2-40B4-BE49-F238E27FC236}">
                <a16:creationId xmlns:a16="http://schemas.microsoft.com/office/drawing/2014/main" id="{8CC31508-9A7E-6C91-358E-BDED96248B63}"/>
              </a:ext>
            </a:extLst>
          </p:cNvPr>
          <p:cNvSpPr txBox="1"/>
          <p:nvPr/>
        </p:nvSpPr>
        <p:spPr>
          <a:xfrm>
            <a:off x="2893020" y="5292643"/>
            <a:ext cx="338554" cy="684257"/>
          </a:xfrm>
          <a:prstGeom prst="rect">
            <a:avLst/>
          </a:prstGeom>
          <a:noFill/>
        </p:spPr>
        <p:txBody>
          <a:bodyPr vert="eaVert" wrap="square" rtlCol="0">
            <a:spAutoFit/>
          </a:bodyPr>
          <a:lstStyle/>
          <a:p>
            <a:r>
              <a:rPr kumimoji="1" lang="ja-JP" altLang="en-US" sz="1000" dirty="0"/>
              <a:t>ステージ</a:t>
            </a:r>
          </a:p>
        </p:txBody>
      </p:sp>
      <p:sp>
        <p:nvSpPr>
          <p:cNvPr id="40" name="四角形: 角度付き 39">
            <a:extLst>
              <a:ext uri="{FF2B5EF4-FFF2-40B4-BE49-F238E27FC236}">
                <a16:creationId xmlns:a16="http://schemas.microsoft.com/office/drawing/2014/main" id="{7F173033-8183-1467-80B9-0880C71110D8}"/>
              </a:ext>
            </a:extLst>
          </p:cNvPr>
          <p:cNvSpPr/>
          <p:nvPr/>
        </p:nvSpPr>
        <p:spPr>
          <a:xfrm>
            <a:off x="6441519" y="1213964"/>
            <a:ext cx="1071389" cy="1167979"/>
          </a:xfrm>
          <a:prstGeom prst="bevel">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化</a:t>
            </a:r>
            <a:endParaRPr kumimoji="1" lang="ja-JP" altLang="en-US" sz="6000" b="1" dirty="0">
              <a:ln w="22225">
                <a:solidFill>
                  <a:schemeClr val="accent2"/>
                </a:solidFill>
                <a:prstDash val="solid"/>
              </a:ln>
              <a:solidFill>
                <a:schemeClr val="accent5">
                  <a:lumMod val="75000"/>
                </a:schemeClr>
              </a:solidFill>
              <a:latin typeface="AR P丸ゴシック体E" panose="020F0900000000000000" pitchFamily="50" charset="-128"/>
              <a:ea typeface="AR P丸ゴシック体E" panose="020F0900000000000000" pitchFamily="50" charset="-128"/>
            </a:endParaRPr>
          </a:p>
        </p:txBody>
      </p:sp>
      <p:sp>
        <p:nvSpPr>
          <p:cNvPr id="11" name="テキスト ボックス 10">
            <a:extLst>
              <a:ext uri="{FF2B5EF4-FFF2-40B4-BE49-F238E27FC236}">
                <a16:creationId xmlns:a16="http://schemas.microsoft.com/office/drawing/2014/main" id="{86B6BC8A-B764-43C8-B910-ECA99BFA07B8}"/>
              </a:ext>
            </a:extLst>
          </p:cNvPr>
          <p:cNvSpPr txBox="1"/>
          <p:nvPr/>
        </p:nvSpPr>
        <p:spPr>
          <a:xfrm>
            <a:off x="6828084" y="2952038"/>
            <a:ext cx="3346443" cy="2231380"/>
          </a:xfrm>
          <a:prstGeom prst="rect">
            <a:avLst/>
          </a:prstGeom>
          <a:noFill/>
        </p:spPr>
        <p:txBody>
          <a:bodyPr wrap="square" rtlCol="0">
            <a:spAutoFit/>
          </a:bodyPr>
          <a:lstStyle/>
          <a:p>
            <a:endParaRPr kumimoji="1" lang="ja-JP" altLang="en-US" sz="2000" b="1" dirty="0">
              <a:latin typeface="AR P悠々ゴシック体E" panose="040B0900000000000000" pitchFamily="50" charset="-128"/>
              <a:ea typeface="AR P悠々ゴシック体E" panose="040B0900000000000000" pitchFamily="50" charset="-128"/>
              <a:cs typeface="Segoe UI Semibold" panose="020B0702040204020203" pitchFamily="34" charset="0"/>
            </a:endParaRPr>
          </a:p>
          <a:p>
            <a:r>
              <a:rPr kumimoji="1" lang="ja-JP" altLang="en-US" sz="1700" b="1" dirty="0">
                <a:latin typeface="+mn-ea"/>
                <a:cs typeface="Segoe UI Semibold" panose="020B0702040204020203" pitchFamily="34" charset="0"/>
              </a:rPr>
              <a:t>日時　令和</a:t>
            </a:r>
            <a:r>
              <a:rPr kumimoji="1" lang="en-US" altLang="ja-JP" sz="1700" b="1" dirty="0">
                <a:latin typeface="+mn-ea"/>
                <a:cs typeface="Segoe UI Semibold" panose="020B0702040204020203" pitchFamily="34" charset="0"/>
              </a:rPr>
              <a:t>5</a:t>
            </a:r>
            <a:r>
              <a:rPr kumimoji="1" lang="ja-JP" altLang="en-US" sz="1700" b="1" dirty="0">
                <a:latin typeface="+mn-ea"/>
                <a:cs typeface="Segoe UI Semibold" panose="020B0702040204020203" pitchFamily="34" charset="0"/>
              </a:rPr>
              <a:t>年</a:t>
            </a:r>
            <a:r>
              <a:rPr kumimoji="1" lang="en-US" altLang="ja-JP" sz="1700" b="1" dirty="0">
                <a:latin typeface="+mn-ea"/>
                <a:cs typeface="Segoe UI Semibold" panose="020B0702040204020203" pitchFamily="34" charset="0"/>
              </a:rPr>
              <a:t>10</a:t>
            </a:r>
            <a:r>
              <a:rPr kumimoji="1" lang="ja-JP" altLang="en-US" sz="1700" b="1" dirty="0">
                <a:latin typeface="+mn-ea"/>
                <a:cs typeface="Segoe UI Semibold" panose="020B0702040204020203" pitchFamily="34" charset="0"/>
              </a:rPr>
              <a:t>月</a:t>
            </a:r>
            <a:r>
              <a:rPr kumimoji="1" lang="en-US" altLang="ja-JP" sz="1700" b="1" dirty="0">
                <a:latin typeface="+mn-ea"/>
                <a:cs typeface="Segoe UI Semibold" panose="020B0702040204020203" pitchFamily="34" charset="0"/>
              </a:rPr>
              <a:t>22</a:t>
            </a:r>
            <a:r>
              <a:rPr kumimoji="1" lang="ja-JP" altLang="en-US" sz="1700" b="1" dirty="0">
                <a:latin typeface="+mn-ea"/>
                <a:cs typeface="Segoe UI Semibold" panose="020B0702040204020203" pitchFamily="34" charset="0"/>
              </a:rPr>
              <a:t>日</a:t>
            </a:r>
            <a:r>
              <a:rPr kumimoji="1" lang="en-US" altLang="ja-JP" sz="1700" b="1" dirty="0">
                <a:latin typeface="+mn-ea"/>
                <a:cs typeface="Segoe UI Semibold" panose="020B0702040204020203" pitchFamily="34" charset="0"/>
              </a:rPr>
              <a:t>(</a:t>
            </a:r>
            <a:r>
              <a:rPr kumimoji="1" lang="ja-JP" altLang="en-US" sz="1700" b="1" dirty="0">
                <a:latin typeface="+mn-ea"/>
                <a:cs typeface="Segoe UI Semibold" panose="020B0702040204020203" pitchFamily="34" charset="0"/>
              </a:rPr>
              <a:t>日</a:t>
            </a:r>
            <a:r>
              <a:rPr kumimoji="1" lang="en-US" altLang="ja-JP" sz="1700" b="1" dirty="0">
                <a:latin typeface="+mn-ea"/>
                <a:cs typeface="Segoe UI Semibold" panose="020B0702040204020203" pitchFamily="34" charset="0"/>
              </a:rPr>
              <a:t>)</a:t>
            </a:r>
            <a:endParaRPr kumimoji="1" lang="ja-JP" altLang="en-US" sz="1700" b="1" dirty="0">
              <a:latin typeface="+mn-ea"/>
              <a:cs typeface="Segoe UI Semibold" panose="020B0702040204020203" pitchFamily="34" charset="0"/>
            </a:endParaRPr>
          </a:p>
          <a:p>
            <a:r>
              <a:rPr kumimoji="1" lang="ja-JP" altLang="en-US" sz="1700" b="1" dirty="0">
                <a:latin typeface="+mn-ea"/>
                <a:cs typeface="Segoe UI Semibold" panose="020B0702040204020203" pitchFamily="34" charset="0"/>
              </a:rPr>
              <a:t>　　　午前</a:t>
            </a:r>
            <a:r>
              <a:rPr kumimoji="1" lang="en-US" altLang="ja-JP" sz="1700" b="1" dirty="0">
                <a:latin typeface="+mn-ea"/>
                <a:cs typeface="Segoe UI Semibold" panose="020B0702040204020203" pitchFamily="34" charset="0"/>
              </a:rPr>
              <a:t>10</a:t>
            </a:r>
            <a:r>
              <a:rPr kumimoji="1" lang="ja-JP" altLang="en-US" sz="1700" b="1" dirty="0">
                <a:latin typeface="+mn-ea"/>
                <a:cs typeface="Segoe UI Semibold" panose="020B0702040204020203" pitchFamily="34" charset="0"/>
              </a:rPr>
              <a:t>時～午後３時</a:t>
            </a:r>
          </a:p>
          <a:p>
            <a:endParaRPr kumimoji="1" lang="ja-JP" altLang="en-US" sz="1700" b="1" dirty="0">
              <a:latin typeface="+mn-ea"/>
              <a:cs typeface="Segoe UI Semibold" panose="020B0702040204020203" pitchFamily="34" charset="0"/>
            </a:endParaRPr>
          </a:p>
          <a:p>
            <a:endParaRPr kumimoji="1" lang="ja-JP" altLang="en-US" sz="1700" b="1" dirty="0">
              <a:latin typeface="+mn-ea"/>
              <a:cs typeface="Segoe UI Semibold" panose="020B0702040204020203" pitchFamily="34" charset="0"/>
            </a:endParaRPr>
          </a:p>
          <a:p>
            <a:r>
              <a:rPr kumimoji="1" lang="ja-JP" altLang="en-US" sz="1700" b="1" dirty="0">
                <a:latin typeface="+mn-ea"/>
                <a:cs typeface="Segoe UI Semibold" panose="020B0702040204020203" pitchFamily="34" charset="0"/>
              </a:rPr>
              <a:t>　　　　　場所　鞍月公民館</a:t>
            </a:r>
          </a:p>
          <a:p>
            <a:r>
              <a:rPr kumimoji="1" lang="ja-JP" altLang="en-US" sz="1700" b="1" dirty="0">
                <a:latin typeface="+mn-ea"/>
                <a:cs typeface="Segoe UI Semibold" panose="020B0702040204020203" pitchFamily="34" charset="0"/>
              </a:rPr>
              <a:t>　　　　　　　　鞍月小学校</a:t>
            </a:r>
          </a:p>
          <a:p>
            <a:endParaRPr kumimoji="1" lang="ja-JP" altLang="en-US" sz="1700" b="1" dirty="0">
              <a:latin typeface="+mn-ea"/>
              <a:cs typeface="Segoe UI Semibold" panose="020B0702040204020203" pitchFamily="34" charset="0"/>
            </a:endParaRPr>
          </a:p>
        </p:txBody>
      </p:sp>
      <p:sp>
        <p:nvSpPr>
          <p:cNvPr id="41" name="四角形: 角度付き 40">
            <a:extLst>
              <a:ext uri="{FF2B5EF4-FFF2-40B4-BE49-F238E27FC236}">
                <a16:creationId xmlns:a16="http://schemas.microsoft.com/office/drawing/2014/main" id="{20D1434E-E39C-10A8-C37F-97AC85F95A8B}"/>
              </a:ext>
            </a:extLst>
          </p:cNvPr>
          <p:cNvSpPr/>
          <p:nvPr/>
        </p:nvSpPr>
        <p:spPr>
          <a:xfrm>
            <a:off x="7497511" y="1211533"/>
            <a:ext cx="1131331" cy="1167978"/>
          </a:xfrm>
          <a:prstGeom prst="bevel">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祭</a:t>
            </a:r>
            <a:r>
              <a:rPr kumimoji="1" lang="en-US" altLang="ja-JP" sz="4400" b="1" dirty="0">
                <a:ln w="22225">
                  <a:solidFill>
                    <a:schemeClr val="accent2"/>
                  </a:solidFill>
                  <a:prstDash val="solid"/>
                </a:ln>
                <a:solidFill>
                  <a:schemeClr val="accent2">
                    <a:lumMod val="40000"/>
                    <a:lumOff val="60000"/>
                  </a:schemeClr>
                </a:solidFill>
              </a:rPr>
              <a:t> </a:t>
            </a:r>
            <a:r>
              <a:rPr kumimoji="1" lang="en-US" altLang="ja-JP" b="1" dirty="0">
                <a:ln w="22225">
                  <a:solidFill>
                    <a:schemeClr val="accent2"/>
                  </a:solidFill>
                  <a:prstDash val="solid"/>
                </a:ln>
                <a:solidFill>
                  <a:schemeClr val="accent2">
                    <a:lumMod val="40000"/>
                    <a:lumOff val="60000"/>
                  </a:schemeClr>
                </a:solidFill>
              </a:rPr>
              <a:t> </a:t>
            </a:r>
            <a:endParaRPr kumimoji="1" lang="ja-JP" altLang="en-US" b="1" dirty="0">
              <a:ln w="22225">
                <a:solidFill>
                  <a:schemeClr val="accent2"/>
                </a:solidFill>
                <a:prstDash val="solid"/>
              </a:ln>
              <a:solidFill>
                <a:schemeClr val="accent2">
                  <a:lumMod val="40000"/>
                  <a:lumOff val="60000"/>
                </a:schemeClr>
              </a:solidFill>
            </a:endParaRPr>
          </a:p>
        </p:txBody>
      </p:sp>
      <p:cxnSp>
        <p:nvCxnSpPr>
          <p:cNvPr id="39" name="直線コネクタ 38">
            <a:extLst>
              <a:ext uri="{FF2B5EF4-FFF2-40B4-BE49-F238E27FC236}">
                <a16:creationId xmlns:a16="http://schemas.microsoft.com/office/drawing/2014/main" id="{43F0963D-18EF-6B6F-866A-8996AC017244}"/>
              </a:ext>
            </a:extLst>
          </p:cNvPr>
          <p:cNvCxnSpPr>
            <a:cxnSpLocks/>
          </p:cNvCxnSpPr>
          <p:nvPr/>
        </p:nvCxnSpPr>
        <p:spPr>
          <a:xfrm flipH="1">
            <a:off x="171407" y="2035268"/>
            <a:ext cx="4720" cy="4131283"/>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47" name="直線コネクタ 46">
            <a:extLst>
              <a:ext uri="{FF2B5EF4-FFF2-40B4-BE49-F238E27FC236}">
                <a16:creationId xmlns:a16="http://schemas.microsoft.com/office/drawing/2014/main" id="{7E49E1FB-A801-E01C-838D-B63DE3B5E797}"/>
              </a:ext>
            </a:extLst>
          </p:cNvPr>
          <p:cNvCxnSpPr>
            <a:cxnSpLocks/>
          </p:cNvCxnSpPr>
          <p:nvPr/>
        </p:nvCxnSpPr>
        <p:spPr>
          <a:xfrm flipV="1">
            <a:off x="151356" y="2028312"/>
            <a:ext cx="578002" cy="3103"/>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68" name="直線コネクタ 67">
            <a:extLst>
              <a:ext uri="{FF2B5EF4-FFF2-40B4-BE49-F238E27FC236}">
                <a16:creationId xmlns:a16="http://schemas.microsoft.com/office/drawing/2014/main" id="{D05F44B6-DDA2-53EA-8568-709CF4AAC729}"/>
              </a:ext>
            </a:extLst>
          </p:cNvPr>
          <p:cNvCxnSpPr>
            <a:cxnSpLocks/>
          </p:cNvCxnSpPr>
          <p:nvPr/>
        </p:nvCxnSpPr>
        <p:spPr>
          <a:xfrm>
            <a:off x="731494" y="618335"/>
            <a:ext cx="0" cy="1416933"/>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79" name="直線コネクタ 78">
            <a:extLst>
              <a:ext uri="{FF2B5EF4-FFF2-40B4-BE49-F238E27FC236}">
                <a16:creationId xmlns:a16="http://schemas.microsoft.com/office/drawing/2014/main" id="{FFAA6EAA-FBCE-5517-98BE-9B0B8D7BC1A1}"/>
              </a:ext>
            </a:extLst>
          </p:cNvPr>
          <p:cNvCxnSpPr>
            <a:cxnSpLocks/>
          </p:cNvCxnSpPr>
          <p:nvPr/>
        </p:nvCxnSpPr>
        <p:spPr>
          <a:xfrm>
            <a:off x="1088674" y="624943"/>
            <a:ext cx="9045" cy="1757177"/>
          </a:xfrm>
          <a:prstGeom prst="line">
            <a:avLst/>
          </a:prstGeom>
        </p:spPr>
        <p:style>
          <a:lnRef idx="2">
            <a:schemeClr val="accent6"/>
          </a:lnRef>
          <a:fillRef idx="0">
            <a:schemeClr val="accent6"/>
          </a:fillRef>
          <a:effectRef idx="1">
            <a:schemeClr val="accent6"/>
          </a:effectRef>
          <a:fontRef idx="minor">
            <a:schemeClr val="tx1"/>
          </a:fontRef>
        </p:style>
      </p:cxnSp>
      <p:cxnSp>
        <p:nvCxnSpPr>
          <p:cNvPr id="82" name="直線コネクタ 81">
            <a:extLst>
              <a:ext uri="{FF2B5EF4-FFF2-40B4-BE49-F238E27FC236}">
                <a16:creationId xmlns:a16="http://schemas.microsoft.com/office/drawing/2014/main" id="{51FC3E52-7BE3-2B10-CFB3-3701E57CAE55}"/>
              </a:ext>
            </a:extLst>
          </p:cNvPr>
          <p:cNvCxnSpPr>
            <a:cxnSpLocks/>
          </p:cNvCxnSpPr>
          <p:nvPr/>
        </p:nvCxnSpPr>
        <p:spPr>
          <a:xfrm flipH="1">
            <a:off x="4408641" y="632796"/>
            <a:ext cx="6839" cy="126422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4675D28E-ACFA-6D5D-7C5F-BDA33E842BCF}"/>
              </a:ext>
            </a:extLst>
          </p:cNvPr>
          <p:cNvCxnSpPr/>
          <p:nvPr/>
        </p:nvCxnSpPr>
        <p:spPr>
          <a:xfrm>
            <a:off x="4426904" y="1868555"/>
            <a:ext cx="41215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B3DC742D-E146-E7D7-E68E-030CCD763E1D}"/>
              </a:ext>
            </a:extLst>
          </p:cNvPr>
          <p:cNvCxnSpPr>
            <a:cxnSpLocks/>
          </p:cNvCxnSpPr>
          <p:nvPr/>
        </p:nvCxnSpPr>
        <p:spPr>
          <a:xfrm flipH="1">
            <a:off x="4829690" y="2403281"/>
            <a:ext cx="8330" cy="3800318"/>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89" name="直線コネクタ 88">
            <a:extLst>
              <a:ext uri="{FF2B5EF4-FFF2-40B4-BE49-F238E27FC236}">
                <a16:creationId xmlns:a16="http://schemas.microsoft.com/office/drawing/2014/main" id="{79A5E18A-0131-BD26-38D3-926F947D162E}"/>
              </a:ext>
            </a:extLst>
          </p:cNvPr>
          <p:cNvCxnSpPr>
            <a:cxnSpLocks/>
          </p:cNvCxnSpPr>
          <p:nvPr/>
        </p:nvCxnSpPr>
        <p:spPr>
          <a:xfrm flipH="1">
            <a:off x="4013658" y="2174317"/>
            <a:ext cx="29116" cy="3992234"/>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2" name="直線コネクタ 91">
            <a:extLst>
              <a:ext uri="{FF2B5EF4-FFF2-40B4-BE49-F238E27FC236}">
                <a16:creationId xmlns:a16="http://schemas.microsoft.com/office/drawing/2014/main" id="{94D64488-97F8-A087-5159-DA66A494B0AC}"/>
              </a:ext>
            </a:extLst>
          </p:cNvPr>
          <p:cNvCxnSpPr>
            <a:cxnSpLocks/>
          </p:cNvCxnSpPr>
          <p:nvPr/>
        </p:nvCxnSpPr>
        <p:spPr>
          <a:xfrm flipH="1">
            <a:off x="3980749" y="611401"/>
            <a:ext cx="13648" cy="872503"/>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3E467E69-DC05-9010-1A25-61A36E95CC71}"/>
              </a:ext>
            </a:extLst>
          </p:cNvPr>
          <p:cNvCxnSpPr/>
          <p:nvPr/>
        </p:nvCxnSpPr>
        <p:spPr>
          <a:xfrm>
            <a:off x="4545312" y="2412780"/>
            <a:ext cx="293749" cy="0"/>
          </a:xfrm>
          <a:prstGeom prst="line">
            <a:avLst/>
          </a:prstGeom>
          <a:ln/>
        </p:spPr>
        <p:style>
          <a:lnRef idx="1">
            <a:schemeClr val="dk1"/>
          </a:lnRef>
          <a:fillRef idx="0">
            <a:schemeClr val="dk1"/>
          </a:fillRef>
          <a:effectRef idx="0">
            <a:schemeClr val="dk1"/>
          </a:effectRef>
          <a:fontRef idx="minor">
            <a:schemeClr val="tx1"/>
          </a:fontRef>
        </p:style>
      </p:cxnSp>
      <p:cxnSp>
        <p:nvCxnSpPr>
          <p:cNvPr id="111" name="直線コネクタ 110">
            <a:extLst>
              <a:ext uri="{FF2B5EF4-FFF2-40B4-BE49-F238E27FC236}">
                <a16:creationId xmlns:a16="http://schemas.microsoft.com/office/drawing/2014/main" id="{32280B7D-96AA-523E-6143-91930E217E1A}"/>
              </a:ext>
            </a:extLst>
          </p:cNvPr>
          <p:cNvCxnSpPr/>
          <p:nvPr/>
        </p:nvCxnSpPr>
        <p:spPr>
          <a:xfrm>
            <a:off x="742756" y="618335"/>
            <a:ext cx="973748" cy="7409"/>
          </a:xfrm>
          <a:prstGeom prst="line">
            <a:avLst/>
          </a:prstGeom>
          <a:ln/>
        </p:spPr>
        <p:style>
          <a:lnRef idx="2">
            <a:schemeClr val="accent6"/>
          </a:lnRef>
          <a:fillRef idx="0">
            <a:schemeClr val="accent6"/>
          </a:fillRef>
          <a:effectRef idx="1">
            <a:schemeClr val="accent6"/>
          </a:effectRef>
          <a:fontRef idx="minor">
            <a:schemeClr val="tx1"/>
          </a:fontRef>
        </p:style>
      </p:cxnSp>
      <p:sp>
        <p:nvSpPr>
          <p:cNvPr id="44" name="楕円 43">
            <a:extLst>
              <a:ext uri="{FF2B5EF4-FFF2-40B4-BE49-F238E27FC236}">
                <a16:creationId xmlns:a16="http://schemas.microsoft.com/office/drawing/2014/main" id="{76D4488A-732A-53E7-C112-72C290AFF839}"/>
              </a:ext>
            </a:extLst>
          </p:cNvPr>
          <p:cNvSpPr/>
          <p:nvPr/>
        </p:nvSpPr>
        <p:spPr>
          <a:xfrm>
            <a:off x="8094850" y="625745"/>
            <a:ext cx="469905" cy="487212"/>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n w="12700">
                  <a:solidFill>
                    <a:schemeClr val="tx2">
                      <a:lumMod val="75000"/>
                    </a:schemeClr>
                  </a:solidFill>
                  <a:prstDash val="solid"/>
                </a:ln>
                <a:solidFill>
                  <a:schemeClr val="accent5">
                    <a:lumMod val="75000"/>
                  </a:schemeClr>
                </a:solidFill>
                <a:effectLst>
                  <a:outerShdw dist="38100" dir="2640000" algn="bl" rotWithShape="0">
                    <a:schemeClr val="tx2">
                      <a:lumMod val="75000"/>
                    </a:schemeClr>
                  </a:outerShdw>
                </a:effectLst>
                <a:latin typeface="AR P丸ゴシック体E" panose="020F0900000000000000" pitchFamily="50" charset="-128"/>
                <a:ea typeface="AR P丸ゴシック体E" panose="020F0900000000000000" pitchFamily="50" charset="-128"/>
              </a:rPr>
              <a:t>い</a:t>
            </a:r>
            <a:r>
              <a:rPr kumimoji="1" lang="en-US" altLang="ja-JP" b="1" dirty="0">
                <a:ln w="22225">
                  <a:solidFill>
                    <a:schemeClr val="accent2"/>
                  </a:solidFill>
                  <a:prstDash val="solid"/>
                </a:ln>
                <a:solidFill>
                  <a:schemeClr val="accent2">
                    <a:lumMod val="40000"/>
                    <a:lumOff val="60000"/>
                  </a:schemeClr>
                </a:solidFill>
              </a:rPr>
              <a:t>  </a:t>
            </a:r>
            <a:endParaRPr kumimoji="1" lang="ja-JP" altLang="en-US" b="1" dirty="0">
              <a:ln w="22225">
                <a:solidFill>
                  <a:schemeClr val="accent2"/>
                </a:solidFill>
                <a:prstDash val="solid"/>
              </a:ln>
              <a:solidFill>
                <a:schemeClr val="accent2">
                  <a:lumMod val="40000"/>
                  <a:lumOff val="60000"/>
                </a:schemeClr>
              </a:solidFill>
            </a:endParaRPr>
          </a:p>
        </p:txBody>
      </p:sp>
      <p:sp>
        <p:nvSpPr>
          <p:cNvPr id="114" name="テキスト ボックス 113">
            <a:extLst>
              <a:ext uri="{FF2B5EF4-FFF2-40B4-BE49-F238E27FC236}">
                <a16:creationId xmlns:a16="http://schemas.microsoft.com/office/drawing/2014/main" id="{EB81A596-AADC-D47C-71F4-B793189A20EC}"/>
              </a:ext>
            </a:extLst>
          </p:cNvPr>
          <p:cNvSpPr txBox="1"/>
          <p:nvPr/>
        </p:nvSpPr>
        <p:spPr>
          <a:xfrm>
            <a:off x="4243830" y="3412481"/>
            <a:ext cx="461665" cy="1515905"/>
          </a:xfrm>
          <a:prstGeom prst="rect">
            <a:avLst/>
          </a:prstGeom>
          <a:noFill/>
        </p:spPr>
        <p:txBody>
          <a:bodyPr vert="eaVert" wrap="square" rtlCol="0">
            <a:spAutoFit/>
          </a:bodyPr>
          <a:lstStyle/>
          <a:p>
            <a:r>
              <a:rPr kumimoji="1" lang="ja-JP" altLang="en-US" dirty="0"/>
              <a:t>駐　車　場</a:t>
            </a:r>
          </a:p>
        </p:txBody>
      </p:sp>
      <p:sp>
        <p:nvSpPr>
          <p:cNvPr id="7" name="テキスト ボックス 6">
            <a:extLst>
              <a:ext uri="{FF2B5EF4-FFF2-40B4-BE49-F238E27FC236}">
                <a16:creationId xmlns:a16="http://schemas.microsoft.com/office/drawing/2014/main" id="{CB856BB7-AD0E-2631-37AD-4B248FDBB6A6}"/>
              </a:ext>
            </a:extLst>
          </p:cNvPr>
          <p:cNvSpPr txBox="1"/>
          <p:nvPr/>
        </p:nvSpPr>
        <p:spPr>
          <a:xfrm>
            <a:off x="4030351" y="2306446"/>
            <a:ext cx="480770" cy="246221"/>
          </a:xfrm>
          <a:prstGeom prst="rect">
            <a:avLst/>
          </a:prstGeom>
          <a:noFill/>
          <a:ln>
            <a:noFill/>
          </a:ln>
        </p:spPr>
        <p:txBody>
          <a:bodyPr wrap="square" rtlCol="0">
            <a:spAutoFit/>
          </a:bodyPr>
          <a:lstStyle/>
          <a:p>
            <a:r>
              <a:rPr kumimoji="1" lang="ja-JP" altLang="en-US" sz="1000" dirty="0"/>
              <a:t>入口</a:t>
            </a:r>
          </a:p>
        </p:txBody>
      </p:sp>
      <p:sp>
        <p:nvSpPr>
          <p:cNvPr id="5" name="テキスト ボックス 4">
            <a:extLst>
              <a:ext uri="{FF2B5EF4-FFF2-40B4-BE49-F238E27FC236}">
                <a16:creationId xmlns:a16="http://schemas.microsoft.com/office/drawing/2014/main" id="{456FB9E6-3171-A41D-CE60-E0882CC69EA2}"/>
              </a:ext>
            </a:extLst>
          </p:cNvPr>
          <p:cNvSpPr txBox="1"/>
          <p:nvPr/>
        </p:nvSpPr>
        <p:spPr>
          <a:xfrm>
            <a:off x="607286" y="2287345"/>
            <a:ext cx="480770" cy="246221"/>
          </a:xfrm>
          <a:prstGeom prst="rect">
            <a:avLst/>
          </a:prstGeom>
          <a:noFill/>
        </p:spPr>
        <p:txBody>
          <a:bodyPr wrap="square" rtlCol="0">
            <a:spAutoFit/>
          </a:bodyPr>
          <a:lstStyle/>
          <a:p>
            <a:r>
              <a:rPr kumimoji="1" lang="ja-JP" altLang="en-US" sz="1000" dirty="0"/>
              <a:t>入口</a:t>
            </a:r>
          </a:p>
        </p:txBody>
      </p:sp>
      <p:cxnSp>
        <p:nvCxnSpPr>
          <p:cNvPr id="27" name="直線コネクタ 26">
            <a:extLst>
              <a:ext uri="{FF2B5EF4-FFF2-40B4-BE49-F238E27FC236}">
                <a16:creationId xmlns:a16="http://schemas.microsoft.com/office/drawing/2014/main" id="{4CCB9FCA-C929-BDE5-2E06-289E0A3FBCB2}"/>
              </a:ext>
            </a:extLst>
          </p:cNvPr>
          <p:cNvCxnSpPr>
            <a:endCxn id="5" idx="1"/>
          </p:cNvCxnSpPr>
          <p:nvPr/>
        </p:nvCxnSpPr>
        <p:spPr>
          <a:xfrm>
            <a:off x="176127" y="2407374"/>
            <a:ext cx="431159" cy="3082"/>
          </a:xfrm>
          <a:prstGeom prst="line">
            <a:avLst/>
          </a:prstGeom>
          <a:ln/>
        </p:spPr>
        <p:style>
          <a:lnRef idx="2">
            <a:schemeClr val="accent6"/>
          </a:lnRef>
          <a:fillRef idx="0">
            <a:schemeClr val="accent6"/>
          </a:fillRef>
          <a:effectRef idx="1">
            <a:schemeClr val="accent6"/>
          </a:effectRef>
          <a:fontRef idx="minor">
            <a:schemeClr val="tx1"/>
          </a:fontRef>
        </p:style>
      </p:cxnSp>
      <p:pic>
        <p:nvPicPr>
          <p:cNvPr id="15" name="図 14">
            <a:extLst>
              <a:ext uri="{FF2B5EF4-FFF2-40B4-BE49-F238E27FC236}">
                <a16:creationId xmlns:a16="http://schemas.microsoft.com/office/drawing/2014/main" id="{11264BF0-B694-3703-2D12-C331404D2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846" y="4282187"/>
            <a:ext cx="292303" cy="222265"/>
          </a:xfrm>
          <a:prstGeom prst="rect">
            <a:avLst/>
          </a:prstGeom>
        </p:spPr>
      </p:pic>
      <p:sp>
        <p:nvSpPr>
          <p:cNvPr id="42" name="正方形/長方形 41">
            <a:extLst>
              <a:ext uri="{FF2B5EF4-FFF2-40B4-BE49-F238E27FC236}">
                <a16:creationId xmlns:a16="http://schemas.microsoft.com/office/drawing/2014/main" id="{B9A8F91C-76BA-5838-E30F-CA042CD5C52B}"/>
              </a:ext>
            </a:extLst>
          </p:cNvPr>
          <p:cNvSpPr/>
          <p:nvPr/>
        </p:nvSpPr>
        <p:spPr>
          <a:xfrm>
            <a:off x="849728" y="2606423"/>
            <a:ext cx="2807315" cy="12347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AR P悠々ゴシック体E" panose="040B0900000000000000" pitchFamily="50" charset="-128"/>
                <a:ea typeface="AR P悠々ゴシック体E" panose="040B0900000000000000" pitchFamily="50" charset="-128"/>
              </a:rPr>
              <a:t>特設会場 </a:t>
            </a:r>
            <a:r>
              <a:rPr kumimoji="1" lang="en-US" altLang="ja-JP" sz="1050" dirty="0">
                <a:latin typeface="AR P悠々ゴシック体E" panose="040B0900000000000000" pitchFamily="50" charset="-128"/>
                <a:ea typeface="AR P悠々ゴシック体E" panose="040B0900000000000000" pitchFamily="50" charset="-128"/>
              </a:rPr>
              <a:t>(</a:t>
            </a:r>
            <a:r>
              <a:rPr kumimoji="1" lang="ja-JP" altLang="en-US" sz="1050" dirty="0">
                <a:latin typeface="AR P悠々ゴシック体E" panose="040B0900000000000000" pitchFamily="50" charset="-128"/>
                <a:ea typeface="AR P悠々ゴシック体E" panose="040B0900000000000000" pitchFamily="50" charset="-128"/>
              </a:rPr>
              <a:t>小学校駐車場</a:t>
            </a:r>
            <a:r>
              <a:rPr kumimoji="1" lang="en-US" altLang="ja-JP" sz="1050" dirty="0">
                <a:latin typeface="AR P悠々ゴシック体E" panose="040B0900000000000000" pitchFamily="50" charset="-128"/>
                <a:ea typeface="AR P悠々ゴシック体E" panose="040B0900000000000000" pitchFamily="50" charset="-128"/>
              </a:rPr>
              <a:t>)</a:t>
            </a:r>
          </a:p>
          <a:p>
            <a:pPr algn="ctr"/>
            <a:endParaRPr kumimoji="1" lang="en-US" altLang="ja-JP" sz="1050" dirty="0">
              <a:latin typeface="AR P悠々ゴシック体E" panose="040B0900000000000000" pitchFamily="50" charset="-128"/>
              <a:ea typeface="AR P悠々ゴシック体E" panose="040B0900000000000000" pitchFamily="50" charset="-128"/>
            </a:endParaRPr>
          </a:p>
          <a:p>
            <a:pPr algn="ctr"/>
            <a:r>
              <a:rPr kumimoji="1" lang="ja-JP" altLang="en-US" sz="1050" dirty="0">
                <a:latin typeface="+mn-ea"/>
              </a:rPr>
              <a:t>模擬店・ドリンクコーナー・花市</a:t>
            </a:r>
            <a:endParaRPr kumimoji="1" lang="en-US" altLang="ja-JP" sz="1050" dirty="0">
              <a:latin typeface="+mn-ea"/>
            </a:endParaRPr>
          </a:p>
          <a:p>
            <a:pPr algn="ctr"/>
            <a:r>
              <a:rPr kumimoji="1" lang="ja-JP" altLang="en-US" sz="1050" dirty="0">
                <a:latin typeface="+mn-ea"/>
              </a:rPr>
              <a:t>サンドイッチ専門店・やきそばの店</a:t>
            </a:r>
          </a:p>
          <a:p>
            <a:pPr algn="ctr"/>
            <a:r>
              <a:rPr kumimoji="1" lang="ja-JP" altLang="en-US" sz="1050" dirty="0">
                <a:latin typeface="+mn-ea"/>
              </a:rPr>
              <a:t>ベビーカステラ・たこやきキッチンカー</a:t>
            </a:r>
            <a:endParaRPr kumimoji="1" lang="en-US" altLang="ja-JP" sz="1050" dirty="0">
              <a:latin typeface="+mn-ea"/>
            </a:endParaRPr>
          </a:p>
          <a:p>
            <a:pPr algn="ctr"/>
            <a:r>
              <a:rPr kumimoji="1" lang="ja-JP" altLang="en-US" sz="1050" dirty="0">
                <a:latin typeface="+mn-ea"/>
              </a:rPr>
              <a:t>くじ・ゲーム</a:t>
            </a:r>
            <a:endParaRPr kumimoji="1" lang="en-US" altLang="ja-JP" sz="1050" dirty="0">
              <a:latin typeface="+mn-ea"/>
            </a:endParaRPr>
          </a:p>
          <a:p>
            <a:pPr algn="ctr"/>
            <a:r>
              <a:rPr kumimoji="1" lang="ja-JP" altLang="en-US" sz="1050" dirty="0">
                <a:latin typeface="+mn-ea"/>
              </a:rPr>
              <a:t>児童館・社会福祉・</a:t>
            </a:r>
            <a:r>
              <a:rPr kumimoji="1" lang="en-US" altLang="ja-JP" sz="1050" dirty="0">
                <a:latin typeface="+mn-ea"/>
              </a:rPr>
              <a:t>PTA</a:t>
            </a:r>
            <a:r>
              <a:rPr kumimoji="1" lang="ja-JP" altLang="en-US" sz="1050" dirty="0">
                <a:latin typeface="+mn-ea"/>
              </a:rPr>
              <a:t>のお店があるよ</a:t>
            </a:r>
            <a:r>
              <a:rPr kumimoji="1" lang="en-US" altLang="ja-JP" sz="1050" dirty="0">
                <a:latin typeface="+mn-ea"/>
              </a:rPr>
              <a:t>!</a:t>
            </a:r>
            <a:r>
              <a:rPr kumimoji="1" lang="ja-JP" altLang="en-US" sz="1050" dirty="0">
                <a:latin typeface="+mn-ea"/>
              </a:rPr>
              <a:t>！</a:t>
            </a:r>
            <a:endParaRPr kumimoji="1" lang="en-US" altLang="ja-JP" sz="1050" dirty="0">
              <a:latin typeface="+mn-ea"/>
            </a:endParaRPr>
          </a:p>
          <a:p>
            <a:endParaRPr kumimoji="1" lang="en-US" altLang="ja-JP" sz="1050" dirty="0">
              <a:latin typeface="AR P悠々ゴシック体E" panose="040B0900000000000000" pitchFamily="50" charset="-128"/>
              <a:ea typeface="AR P悠々ゴシック体E" panose="040B0900000000000000" pitchFamily="50" charset="-128"/>
            </a:endParaRPr>
          </a:p>
        </p:txBody>
      </p:sp>
      <p:cxnSp>
        <p:nvCxnSpPr>
          <p:cNvPr id="102" name="直線コネクタ 101">
            <a:extLst>
              <a:ext uri="{FF2B5EF4-FFF2-40B4-BE49-F238E27FC236}">
                <a16:creationId xmlns:a16="http://schemas.microsoft.com/office/drawing/2014/main" id="{9645C1F7-25B5-3203-D090-47D3BCFD9279}"/>
              </a:ext>
            </a:extLst>
          </p:cNvPr>
          <p:cNvCxnSpPr>
            <a:cxnSpLocks/>
          </p:cNvCxnSpPr>
          <p:nvPr/>
        </p:nvCxnSpPr>
        <p:spPr>
          <a:xfrm>
            <a:off x="3576229" y="2403281"/>
            <a:ext cx="410217" cy="0"/>
          </a:xfrm>
          <a:prstGeom prst="line">
            <a:avLst/>
          </a:prstGeom>
          <a:ln/>
        </p:spPr>
        <p:style>
          <a:lnRef idx="1">
            <a:schemeClr val="dk1"/>
          </a:lnRef>
          <a:fillRef idx="0">
            <a:schemeClr val="dk1"/>
          </a:fillRef>
          <a:effectRef idx="0">
            <a:schemeClr val="dk1"/>
          </a:effectRef>
          <a:fontRef idx="minor">
            <a:schemeClr val="tx1"/>
          </a:fontRef>
        </p:style>
      </p:cxnSp>
      <p:sp>
        <p:nvSpPr>
          <p:cNvPr id="77" name="吹き出し: 角を丸めた四角形 76">
            <a:extLst>
              <a:ext uri="{FF2B5EF4-FFF2-40B4-BE49-F238E27FC236}">
                <a16:creationId xmlns:a16="http://schemas.microsoft.com/office/drawing/2014/main" id="{7E30E52E-FE91-126C-D4C1-2AF7EDEC6898}"/>
              </a:ext>
            </a:extLst>
          </p:cNvPr>
          <p:cNvSpPr/>
          <p:nvPr/>
        </p:nvSpPr>
        <p:spPr>
          <a:xfrm>
            <a:off x="3088429" y="743400"/>
            <a:ext cx="1683989" cy="460909"/>
          </a:xfrm>
          <a:prstGeom prst="wedgeRoundRectCallout">
            <a:avLst>
              <a:gd name="adj1" fmla="val -28611"/>
              <a:gd name="adj2" fmla="val 14906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2"/>
                </a:solidFill>
              </a:rPr>
              <a:t>引換券は正面玄関で景品と交換してください</a:t>
            </a:r>
            <a:r>
              <a:rPr kumimoji="1" lang="ja-JP" altLang="en-US" sz="1000" dirty="0">
                <a:solidFill>
                  <a:schemeClr val="bg2"/>
                </a:solidFill>
              </a:rPr>
              <a:t>。</a:t>
            </a:r>
          </a:p>
        </p:txBody>
      </p:sp>
      <p:sp>
        <p:nvSpPr>
          <p:cNvPr id="3" name="正方形/長方形 2">
            <a:extLst>
              <a:ext uri="{FF2B5EF4-FFF2-40B4-BE49-F238E27FC236}">
                <a16:creationId xmlns:a16="http://schemas.microsoft.com/office/drawing/2014/main" id="{A2724B97-4B21-C15B-3019-160D116E8F4E}"/>
              </a:ext>
            </a:extLst>
          </p:cNvPr>
          <p:cNvSpPr/>
          <p:nvPr/>
        </p:nvSpPr>
        <p:spPr>
          <a:xfrm>
            <a:off x="535338" y="5028058"/>
            <a:ext cx="2301198" cy="111389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D3A303D-6927-416E-E541-0021C0C4E30A}"/>
              </a:ext>
            </a:extLst>
          </p:cNvPr>
          <p:cNvSpPr/>
          <p:nvPr/>
        </p:nvSpPr>
        <p:spPr>
          <a:xfrm>
            <a:off x="532885" y="5817005"/>
            <a:ext cx="426018" cy="3249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p>
        </p:txBody>
      </p:sp>
    </p:spTree>
    <p:extLst>
      <p:ext uri="{BB962C8B-B14F-4D97-AF65-F5344CB8AC3E}">
        <p14:creationId xmlns:p14="http://schemas.microsoft.com/office/powerpoint/2010/main" val="428266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a:extLst>
              <a:ext uri="{FF2B5EF4-FFF2-40B4-BE49-F238E27FC236}">
                <a16:creationId xmlns:a16="http://schemas.microsoft.com/office/drawing/2014/main" id="{254E98E0-50DC-46E7-886F-0DB17E642F2F}"/>
              </a:ext>
            </a:extLst>
          </p:cNvPr>
          <p:cNvSpPr/>
          <p:nvPr/>
        </p:nvSpPr>
        <p:spPr>
          <a:xfrm>
            <a:off x="5330094" y="4183586"/>
            <a:ext cx="4250673" cy="3349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花苗の販売</a:t>
            </a:r>
          </a:p>
          <a:p>
            <a:endParaRPr kumimoji="1" lang="ja-JP" altLang="en-US" sz="1200" dirty="0">
              <a:solidFill>
                <a:srgbClr val="002060"/>
              </a:solidFill>
            </a:endParaRPr>
          </a:p>
        </p:txBody>
      </p:sp>
      <p:sp>
        <p:nvSpPr>
          <p:cNvPr id="13" name="テキスト ボックス 12">
            <a:extLst>
              <a:ext uri="{FF2B5EF4-FFF2-40B4-BE49-F238E27FC236}">
                <a16:creationId xmlns:a16="http://schemas.microsoft.com/office/drawing/2014/main" id="{77BAEC11-BFA4-44D5-A998-5F9846BBC751}"/>
              </a:ext>
            </a:extLst>
          </p:cNvPr>
          <p:cNvSpPr txBox="1"/>
          <p:nvPr/>
        </p:nvSpPr>
        <p:spPr>
          <a:xfrm>
            <a:off x="839111" y="130455"/>
            <a:ext cx="2723823" cy="369332"/>
          </a:xfrm>
          <a:prstGeom prst="rect">
            <a:avLst/>
          </a:prstGeom>
          <a:noFill/>
        </p:spPr>
        <p:txBody>
          <a:bodyPr wrap="none" rtlCol="0">
            <a:spAutoFit/>
          </a:bodyPr>
          <a:lstStyle/>
          <a:p>
            <a:r>
              <a:rPr kumimoji="1" lang="ja-JP" altLang="en-US" b="1" dirty="0">
                <a:latin typeface="Segoe UI Semibold" panose="020B0702040204020203" pitchFamily="34" charset="0"/>
                <a:cs typeface="Segoe UI Semibold" panose="020B0702040204020203" pitchFamily="34" charset="0"/>
              </a:rPr>
              <a:t>演芸のつどいプログラム</a:t>
            </a:r>
            <a:endParaRPr kumimoji="1" lang="ja-JP" altLang="en-US" dirty="0">
              <a:latin typeface="Segoe UI Semibold" panose="020B0702040204020203" pitchFamily="34" charset="0"/>
              <a:cs typeface="Segoe UI Semibold" panose="020B0702040204020203" pitchFamily="34" charset="0"/>
            </a:endParaRPr>
          </a:p>
        </p:txBody>
      </p:sp>
      <p:cxnSp>
        <p:nvCxnSpPr>
          <p:cNvPr id="15" name="直線コネクタ 14">
            <a:extLst>
              <a:ext uri="{FF2B5EF4-FFF2-40B4-BE49-F238E27FC236}">
                <a16:creationId xmlns:a16="http://schemas.microsoft.com/office/drawing/2014/main" id="{452EC0F3-A1AE-41D2-A543-BD0C7304CD98}"/>
              </a:ext>
            </a:extLst>
          </p:cNvPr>
          <p:cNvCxnSpPr>
            <a:cxnSpLocks/>
          </p:cNvCxnSpPr>
          <p:nvPr/>
        </p:nvCxnSpPr>
        <p:spPr>
          <a:xfrm>
            <a:off x="5328749" y="464842"/>
            <a:ext cx="426797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8" name="表 27">
            <a:extLst>
              <a:ext uri="{FF2B5EF4-FFF2-40B4-BE49-F238E27FC236}">
                <a16:creationId xmlns:a16="http://schemas.microsoft.com/office/drawing/2014/main" id="{7776E427-A61F-4D70-8C2A-8A7C72DFA8A9}"/>
              </a:ext>
            </a:extLst>
          </p:cNvPr>
          <p:cNvGraphicFramePr>
            <a:graphicFrameLocks noGrp="1"/>
          </p:cNvGraphicFramePr>
          <p:nvPr>
            <p:extLst>
              <p:ext uri="{D42A27DB-BD31-4B8C-83A1-F6EECF244321}">
                <p14:modId xmlns:p14="http://schemas.microsoft.com/office/powerpoint/2010/main" val="3719174641"/>
              </p:ext>
            </p:extLst>
          </p:nvPr>
        </p:nvGraphicFramePr>
        <p:xfrm>
          <a:off x="323830" y="821084"/>
          <a:ext cx="4136229" cy="3657600"/>
        </p:xfrm>
        <a:graphic>
          <a:graphicData uri="http://schemas.openxmlformats.org/drawingml/2006/table">
            <a:tbl>
              <a:tblPr bandRow="1">
                <a:tableStyleId>{5C22544A-7EE6-4342-B048-85BDC9FD1C3A}</a:tableStyleId>
              </a:tblPr>
              <a:tblGrid>
                <a:gridCol w="836462">
                  <a:extLst>
                    <a:ext uri="{9D8B030D-6E8A-4147-A177-3AD203B41FA5}">
                      <a16:colId xmlns:a16="http://schemas.microsoft.com/office/drawing/2014/main" val="20000"/>
                    </a:ext>
                  </a:extLst>
                </a:gridCol>
                <a:gridCol w="3299767">
                  <a:extLst>
                    <a:ext uri="{9D8B030D-6E8A-4147-A177-3AD203B41FA5}">
                      <a16:colId xmlns:a16="http://schemas.microsoft.com/office/drawing/2014/main"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メイリオ" panose="020B0604030504040204" pitchFamily="50" charset="-128"/>
                          <a:ea typeface="メイリオ" panose="020B0604030504040204" pitchFamily="50" charset="-128"/>
                        </a:rPr>
                        <a:t>10:30</a:t>
                      </a: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6350"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0">
                <a:tc>
                  <a:txBody>
                    <a:bodyPr/>
                    <a:lstStyle/>
                    <a:p>
                      <a:pPr algn="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r"/>
                      <a:r>
                        <a:rPr kumimoji="1" lang="en-US" altLang="ja-JP" sz="1200" b="1" dirty="0">
                          <a:solidFill>
                            <a:schemeClr val="tx1"/>
                          </a:solidFill>
                          <a:latin typeface="メイリオ" panose="020B0604030504040204" pitchFamily="50" charset="-128"/>
                          <a:ea typeface="メイリオ" panose="020B0604030504040204" pitchFamily="50" charset="-128"/>
                        </a:rPr>
                        <a:t>11:00</a:t>
                      </a: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0027146"/>
                  </a:ext>
                </a:extLst>
              </a:tr>
              <a:tr h="0">
                <a:tc>
                  <a:txBody>
                    <a:bodyPr/>
                    <a:lstStyle/>
                    <a:p>
                      <a:pPr algn="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r"/>
                      <a:r>
                        <a:rPr kumimoji="1" lang="en-US" altLang="ja-JP" sz="1200" b="1" dirty="0">
                          <a:solidFill>
                            <a:schemeClr val="tx1"/>
                          </a:solidFill>
                          <a:latin typeface="メイリオ" panose="020B0604030504040204" pitchFamily="50" charset="-128"/>
                          <a:ea typeface="メイリオ" panose="020B0604030504040204" pitchFamily="50" charset="-128"/>
                        </a:rPr>
                        <a:t>12:00</a:t>
                      </a: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0">
                <a:tc>
                  <a:txBody>
                    <a:bodyPr/>
                    <a:lstStyle/>
                    <a:p>
                      <a:pPr algn="r"/>
                      <a:r>
                        <a:rPr kumimoji="1" lang="en-US" altLang="ja-JP" sz="1200" b="1" dirty="0">
                          <a:solidFill>
                            <a:schemeClr val="tx1"/>
                          </a:solidFill>
                          <a:latin typeface="メイリオ" panose="020B0604030504040204" pitchFamily="50" charset="-128"/>
                          <a:ea typeface="メイリオ" panose="020B0604030504040204" pitchFamily="50" charset="-128"/>
                        </a:rPr>
                        <a:t>12:30</a:t>
                      </a: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2524309"/>
                  </a:ext>
                </a:extLst>
              </a:tr>
              <a:tr h="0">
                <a:tc>
                  <a:txBody>
                    <a:bodyPr/>
                    <a:lstStyle/>
                    <a:p>
                      <a:pPr algn="r"/>
                      <a:r>
                        <a:rPr kumimoji="1" lang="en-US" altLang="ja-JP" sz="1200" b="1" dirty="0">
                          <a:solidFill>
                            <a:schemeClr val="tx1"/>
                          </a:solidFill>
                          <a:latin typeface="メイリオ" panose="020B0604030504040204" pitchFamily="50" charset="-128"/>
                          <a:ea typeface="メイリオ" panose="020B0604030504040204" pitchFamily="50" charset="-128"/>
                        </a:rPr>
                        <a:t>13:00</a:t>
                      </a: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8672318"/>
                  </a:ext>
                </a:extLst>
              </a:tr>
              <a:tr h="0">
                <a:tc>
                  <a:txBody>
                    <a:bodyPr/>
                    <a:lstStyle/>
                    <a:p>
                      <a:pPr algn="r"/>
                      <a:r>
                        <a:rPr kumimoji="1" lang="en-US" altLang="ja-JP" sz="1200" b="1" dirty="0">
                          <a:solidFill>
                            <a:schemeClr val="tx1"/>
                          </a:solidFill>
                          <a:latin typeface="メイリオ" panose="020B0604030504040204" pitchFamily="50" charset="-128"/>
                          <a:ea typeface="メイリオ" panose="020B0604030504040204" pitchFamily="50" charset="-128"/>
                        </a:rPr>
                        <a:t>13:30</a:t>
                      </a: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1458390"/>
                  </a:ext>
                </a:extLst>
              </a:tr>
              <a:tr h="0">
                <a:tc>
                  <a:txBody>
                    <a:bodyPr/>
                    <a:lstStyle/>
                    <a:p>
                      <a:pPr algn="r"/>
                      <a:r>
                        <a:rPr kumimoji="1" lang="en-US" altLang="ja-JP" sz="1200" b="1" dirty="0">
                          <a:solidFill>
                            <a:schemeClr val="tx1"/>
                          </a:solidFill>
                          <a:latin typeface="メイリオ" panose="020B0604030504040204" pitchFamily="50" charset="-128"/>
                          <a:ea typeface="メイリオ" panose="020B0604030504040204" pitchFamily="50" charset="-128"/>
                        </a:rPr>
                        <a:t>14:15</a:t>
                      </a:r>
                      <a:endParaRPr kumimoji="1" lang="ja-JP" altLang="en-US" sz="1200" b="1" dirty="0">
                        <a:solidFill>
                          <a:schemeClr val="tx1"/>
                        </a:solidFill>
                        <a:latin typeface="メイリオ" panose="020B0604030504040204" pitchFamily="50" charset="-128"/>
                        <a:ea typeface="メイリオ" panose="020B0604030504040204" pitchFamily="50" charset="-128"/>
                      </a:endParaRPr>
                    </a:p>
                  </a:txBody>
                  <a:tcPr anchor="ctr">
                    <a:lnL w="6350" cap="flat" cmpd="sng" algn="ctr">
                      <a:solidFill>
                        <a:srgbClr val="5877BA"/>
                      </a:solidFill>
                      <a:prstDash val="solid"/>
                      <a:round/>
                      <a:headEnd type="none" w="med" len="med"/>
                      <a:tailEnd type="none" w="med" len="med"/>
                    </a:lnL>
                    <a:lnR w="3175"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n-ea"/>
                        <a:ea typeface="+mn-ea"/>
                      </a:endParaRPr>
                    </a:p>
                    <a:p>
                      <a:endParaRPr kumimoji="1" lang="ja-JP" altLang="en-US" sz="900" dirty="0">
                        <a:solidFill>
                          <a:schemeClr val="bg1">
                            <a:lumMod val="50000"/>
                          </a:schemeClr>
                        </a:solidFill>
                        <a:latin typeface="メイリオ" panose="020B0604030504040204" pitchFamily="50" charset="-128"/>
                        <a:ea typeface="メイリオ" panose="020B0604030504040204" pitchFamily="50" charset="-128"/>
                      </a:endParaRPr>
                    </a:p>
                  </a:txBody>
                  <a:tcPr anchor="ctr">
                    <a:lnL w="3175" cap="flat" cmpd="sng" algn="ctr">
                      <a:solidFill>
                        <a:srgbClr val="5877BA"/>
                      </a:solidFill>
                      <a:prstDash val="solid"/>
                      <a:round/>
                      <a:headEnd type="none" w="med" len="med"/>
                      <a:tailEnd type="none" w="med" len="med"/>
                    </a:lnL>
                    <a:lnR w="6350" cap="flat" cmpd="sng" algn="ctr">
                      <a:solidFill>
                        <a:srgbClr val="5877BA"/>
                      </a:solidFill>
                      <a:prstDash val="solid"/>
                      <a:round/>
                      <a:headEnd type="none" w="med" len="med"/>
                      <a:tailEnd type="none" w="med" len="med"/>
                    </a:lnR>
                    <a:lnT w="3175" cap="flat" cmpd="sng" algn="ctr">
                      <a:solidFill>
                        <a:srgbClr val="5877BA"/>
                      </a:solidFill>
                      <a:prstDash val="solid"/>
                      <a:round/>
                      <a:headEnd type="none" w="med" len="med"/>
                      <a:tailEnd type="none" w="med" len="med"/>
                    </a:lnT>
                    <a:lnB w="3175" cap="flat" cmpd="sng" algn="ctr">
                      <a:solidFill>
                        <a:srgbClr val="5877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0550"/>
                  </a:ext>
                </a:extLst>
              </a:tr>
            </a:tbl>
          </a:graphicData>
        </a:graphic>
      </p:graphicFrame>
      <p:sp>
        <p:nvSpPr>
          <p:cNvPr id="29" name="テキスト ボックス 28">
            <a:extLst>
              <a:ext uri="{FF2B5EF4-FFF2-40B4-BE49-F238E27FC236}">
                <a16:creationId xmlns:a16="http://schemas.microsoft.com/office/drawing/2014/main" id="{8B8AED7B-0247-4DA4-A4B1-5EE02C5AAE87}"/>
              </a:ext>
            </a:extLst>
          </p:cNvPr>
          <p:cNvSpPr txBox="1"/>
          <p:nvPr/>
        </p:nvSpPr>
        <p:spPr>
          <a:xfrm>
            <a:off x="6356942" y="102105"/>
            <a:ext cx="2127505" cy="369332"/>
          </a:xfrm>
          <a:prstGeom prst="rect">
            <a:avLst/>
          </a:prstGeom>
          <a:noFill/>
        </p:spPr>
        <p:txBody>
          <a:bodyPr wrap="none" rtlCol="0">
            <a:spAutoFit/>
          </a:bodyPr>
          <a:lstStyle/>
          <a:p>
            <a:pPr algn="ctr"/>
            <a:r>
              <a:rPr kumimoji="1" lang="ja-JP" altLang="en-US" b="1" dirty="0">
                <a:latin typeface="+mn-ea"/>
                <a:cs typeface="Segoe UI Semibold" panose="020B0702040204020203" pitchFamily="34" charset="0"/>
              </a:rPr>
              <a:t>味覚の秋</a:t>
            </a:r>
            <a:r>
              <a:rPr kumimoji="1" lang="en-US" altLang="ja-JP" b="1" dirty="0">
                <a:latin typeface="+mn-ea"/>
                <a:cs typeface="Segoe UI Semibold" panose="020B0702040204020203" pitchFamily="34" charset="0"/>
              </a:rPr>
              <a:t>!  </a:t>
            </a:r>
            <a:r>
              <a:rPr kumimoji="1" lang="ja-JP" altLang="en-US" b="1" dirty="0">
                <a:latin typeface="+mn-ea"/>
                <a:cs typeface="Segoe UI Semibold" panose="020B0702040204020203" pitchFamily="34" charset="0"/>
              </a:rPr>
              <a:t>催 し 物</a:t>
            </a:r>
            <a:endParaRPr kumimoji="1" lang="ja-JP" altLang="en-US" dirty="0">
              <a:latin typeface="+mn-ea"/>
              <a:cs typeface="Segoe UI Semibold" panose="020B0702040204020203" pitchFamily="34" charset="0"/>
            </a:endParaRPr>
          </a:p>
        </p:txBody>
      </p:sp>
      <p:sp>
        <p:nvSpPr>
          <p:cNvPr id="4" name="テキスト プレースホルダー 3"/>
          <p:cNvSpPr>
            <a:spLocks noGrp="1"/>
          </p:cNvSpPr>
          <p:nvPr>
            <p:ph type="body" sz="quarter" idx="23"/>
          </p:nvPr>
        </p:nvSpPr>
        <p:spPr>
          <a:xfrm>
            <a:off x="1113365" y="820563"/>
            <a:ext cx="3527970" cy="252000"/>
          </a:xfrm>
        </p:spPr>
        <p:txBody>
          <a:bodyPr/>
          <a:lstStyle/>
          <a:p>
            <a:r>
              <a:rPr kumimoji="1" lang="ja-JP" altLang="en-US" sz="1050" b="1" dirty="0"/>
              <a:t>オープニング　　  鞍月児童館　童太鼓</a:t>
            </a:r>
          </a:p>
        </p:txBody>
      </p:sp>
      <p:sp>
        <p:nvSpPr>
          <p:cNvPr id="33" name="テキスト プレースホルダー 32"/>
          <p:cNvSpPr>
            <a:spLocks noGrp="1"/>
          </p:cNvSpPr>
          <p:nvPr>
            <p:ph type="body" sz="quarter" idx="24"/>
          </p:nvPr>
        </p:nvSpPr>
        <p:spPr>
          <a:xfrm>
            <a:off x="1105197" y="1085386"/>
            <a:ext cx="3527970" cy="252000"/>
          </a:xfrm>
        </p:spPr>
        <p:txBody>
          <a:bodyPr/>
          <a:lstStyle/>
          <a:p>
            <a:r>
              <a:rPr kumimoji="1" lang="ja-JP" altLang="en-US" sz="1050" b="1" dirty="0"/>
              <a:t>功績優良者表彰</a:t>
            </a:r>
          </a:p>
        </p:txBody>
      </p:sp>
      <p:sp>
        <p:nvSpPr>
          <p:cNvPr id="34" name="テキスト プレースホルダー 33"/>
          <p:cNvSpPr>
            <a:spLocks noGrp="1"/>
          </p:cNvSpPr>
          <p:nvPr>
            <p:ph type="body" sz="quarter" idx="25"/>
          </p:nvPr>
        </p:nvSpPr>
        <p:spPr>
          <a:xfrm>
            <a:off x="1134833" y="1358850"/>
            <a:ext cx="3527970" cy="252000"/>
          </a:xfrm>
        </p:spPr>
        <p:txBody>
          <a:bodyPr/>
          <a:lstStyle/>
          <a:p>
            <a:r>
              <a:rPr kumimoji="1" lang="ja-JP" altLang="en-US" sz="1050" b="1" dirty="0"/>
              <a:t>よ さ こ い　　  　 鞍月小学校４年生</a:t>
            </a:r>
          </a:p>
        </p:txBody>
      </p:sp>
      <p:sp>
        <p:nvSpPr>
          <p:cNvPr id="55" name="テキスト プレースホルダー 54"/>
          <p:cNvSpPr>
            <a:spLocks noGrp="1"/>
          </p:cNvSpPr>
          <p:nvPr>
            <p:ph type="body" sz="quarter" idx="26"/>
          </p:nvPr>
        </p:nvSpPr>
        <p:spPr>
          <a:xfrm>
            <a:off x="1133623" y="1632314"/>
            <a:ext cx="3527970" cy="252000"/>
          </a:xfrm>
        </p:spPr>
        <p:txBody>
          <a:bodyPr/>
          <a:lstStyle/>
          <a:p>
            <a:r>
              <a:rPr lang="ja-JP" altLang="en-US" sz="1050" b="1" dirty="0">
                <a:latin typeface="+mn-ea"/>
              </a:rPr>
              <a:t>体　　   操            ３</a:t>
            </a:r>
            <a:r>
              <a:rPr lang="en-US" altLang="ja-JP" sz="1050" b="1" dirty="0">
                <a:latin typeface="+mn-ea"/>
              </a:rPr>
              <a:t>B</a:t>
            </a:r>
            <a:r>
              <a:rPr lang="ja-JP" altLang="en-US" sz="1050" b="1" dirty="0">
                <a:latin typeface="+mn-ea"/>
              </a:rPr>
              <a:t>体操教室</a:t>
            </a:r>
          </a:p>
          <a:p>
            <a:endParaRPr kumimoji="1" lang="ja-JP" altLang="en-US" sz="1050" dirty="0"/>
          </a:p>
        </p:txBody>
      </p:sp>
      <p:sp>
        <p:nvSpPr>
          <p:cNvPr id="56" name="テキスト プレースホルダー 55"/>
          <p:cNvSpPr>
            <a:spLocks noGrp="1"/>
          </p:cNvSpPr>
          <p:nvPr>
            <p:ph type="body" sz="quarter" idx="27"/>
          </p:nvPr>
        </p:nvSpPr>
        <p:spPr>
          <a:xfrm>
            <a:off x="1185526" y="1911668"/>
            <a:ext cx="3208543" cy="252000"/>
          </a:xfrm>
        </p:spPr>
        <p:txBody>
          <a:bodyPr/>
          <a:lstStyle/>
          <a:p>
            <a:r>
              <a:rPr lang="ja-JP" altLang="en-US" sz="1050" b="1" dirty="0"/>
              <a:t>コ ー ラ ス　　        コール・はまなす</a:t>
            </a:r>
            <a:endParaRPr kumimoji="1" lang="ja-JP" altLang="en-US" sz="1050" b="1" dirty="0"/>
          </a:p>
        </p:txBody>
      </p:sp>
      <p:sp>
        <p:nvSpPr>
          <p:cNvPr id="57" name="テキスト プレースホルダー 56"/>
          <p:cNvSpPr>
            <a:spLocks noGrp="1"/>
          </p:cNvSpPr>
          <p:nvPr>
            <p:ph type="body" sz="quarter" idx="28"/>
          </p:nvPr>
        </p:nvSpPr>
        <p:spPr>
          <a:xfrm>
            <a:off x="1144246" y="2783476"/>
            <a:ext cx="3527970" cy="252000"/>
          </a:xfrm>
        </p:spPr>
        <p:txBody>
          <a:bodyPr/>
          <a:lstStyle/>
          <a:p>
            <a:r>
              <a:rPr kumimoji="1" lang="ja-JP" altLang="en-US" sz="1050" b="1" dirty="0"/>
              <a:t>民 謡 舞 踊　　　   英語で民舞教室</a:t>
            </a:r>
          </a:p>
        </p:txBody>
      </p:sp>
      <p:sp>
        <p:nvSpPr>
          <p:cNvPr id="58" name="テキスト プレースホルダー 57"/>
          <p:cNvSpPr>
            <a:spLocks noGrp="1"/>
          </p:cNvSpPr>
          <p:nvPr>
            <p:ph type="body" sz="quarter" idx="29"/>
          </p:nvPr>
        </p:nvSpPr>
        <p:spPr>
          <a:xfrm>
            <a:off x="1133623" y="2531122"/>
            <a:ext cx="3527970" cy="252000"/>
          </a:xfrm>
        </p:spPr>
        <p:txBody>
          <a:bodyPr/>
          <a:lstStyle/>
          <a:p>
            <a:r>
              <a:rPr kumimoji="1" lang="ja-JP" altLang="en-US" sz="1050" b="1" dirty="0"/>
              <a:t>大正琴演奏　　　 大正琴教室 わたぼうし</a:t>
            </a:r>
            <a:endParaRPr kumimoji="1" lang="ja-JP" altLang="en-US" sz="1050" dirty="0"/>
          </a:p>
        </p:txBody>
      </p:sp>
      <p:sp>
        <p:nvSpPr>
          <p:cNvPr id="59" name="テキスト プレースホルダー 58"/>
          <p:cNvSpPr>
            <a:spLocks noGrp="1"/>
          </p:cNvSpPr>
          <p:nvPr>
            <p:ph type="body" sz="quarter" idx="30"/>
          </p:nvPr>
        </p:nvSpPr>
        <p:spPr>
          <a:xfrm>
            <a:off x="1145427" y="3056953"/>
            <a:ext cx="3527970" cy="252000"/>
          </a:xfrm>
        </p:spPr>
        <p:txBody>
          <a:bodyPr/>
          <a:lstStyle/>
          <a:p>
            <a:r>
              <a:rPr kumimoji="1" lang="ja-JP" altLang="en-US" sz="1050" b="1" dirty="0"/>
              <a:t>オカリナ演奏　　 オカリナサークルくららの風</a:t>
            </a:r>
          </a:p>
          <a:p>
            <a:endParaRPr kumimoji="1" lang="ja-JP" altLang="en-US" dirty="0"/>
          </a:p>
        </p:txBody>
      </p:sp>
      <p:sp>
        <p:nvSpPr>
          <p:cNvPr id="60" name="テキスト プレースホルダー 59"/>
          <p:cNvSpPr>
            <a:spLocks noGrp="1"/>
          </p:cNvSpPr>
          <p:nvPr>
            <p:ph type="body" sz="quarter" idx="31"/>
          </p:nvPr>
        </p:nvSpPr>
        <p:spPr>
          <a:xfrm>
            <a:off x="1133623" y="4183586"/>
            <a:ext cx="3527970" cy="252000"/>
          </a:xfrm>
        </p:spPr>
        <p:txBody>
          <a:bodyPr/>
          <a:lstStyle/>
          <a:p>
            <a:r>
              <a:rPr kumimoji="1" lang="ja-JP" altLang="en-US" sz="1050" b="1" dirty="0"/>
              <a:t>はしごのぼり　　 鞍月子どもはしご</a:t>
            </a:r>
            <a:r>
              <a:rPr lang="ja-JP" altLang="en-US" sz="1050" b="1" dirty="0"/>
              <a:t>登り</a:t>
            </a:r>
            <a:r>
              <a:rPr kumimoji="1" lang="ja-JP" altLang="en-US" sz="1050" b="1" dirty="0"/>
              <a:t>教室</a:t>
            </a:r>
          </a:p>
          <a:p>
            <a:endParaRPr kumimoji="1" lang="ja-JP" altLang="en-US" dirty="0"/>
          </a:p>
        </p:txBody>
      </p:sp>
      <p:sp>
        <p:nvSpPr>
          <p:cNvPr id="62" name="テキスト プレースホルダー 61"/>
          <p:cNvSpPr>
            <a:spLocks noGrp="1"/>
          </p:cNvSpPr>
          <p:nvPr>
            <p:ph type="body" sz="quarter" idx="43"/>
          </p:nvPr>
        </p:nvSpPr>
        <p:spPr>
          <a:xfrm>
            <a:off x="360174" y="4478684"/>
            <a:ext cx="3996182" cy="654302"/>
          </a:xfrm>
        </p:spPr>
        <p:txBody>
          <a:bodyPr/>
          <a:lstStyle/>
          <a:p>
            <a:r>
              <a:rPr kumimoji="1" lang="ja-JP" altLang="en-US" sz="900" b="1" dirty="0">
                <a:latin typeface="+mn-ea"/>
              </a:rPr>
              <a:t>☆</a:t>
            </a:r>
            <a:r>
              <a:rPr lang="ja-JP" altLang="en-US" sz="900" b="1" dirty="0">
                <a:latin typeface="+mn-ea"/>
              </a:rPr>
              <a:t>出演者の都合で、プログラム順番の変更や遅延が生じる場合があります</a:t>
            </a:r>
          </a:p>
          <a:p>
            <a:r>
              <a:rPr lang="ja-JP" altLang="en-US" sz="900" b="1" dirty="0">
                <a:latin typeface="+mn-ea"/>
              </a:rPr>
              <a:t>　のでご了承願います。</a:t>
            </a:r>
          </a:p>
          <a:p>
            <a:r>
              <a:rPr kumimoji="1" lang="ja-JP" altLang="en-US" sz="900" b="1" dirty="0">
                <a:latin typeface="+mn-ea"/>
              </a:rPr>
              <a:t>☆ビンゴカードは、</a:t>
            </a:r>
            <a:r>
              <a:rPr kumimoji="1" lang="en-US" altLang="ja-JP" sz="900" b="1" dirty="0">
                <a:latin typeface="+mn-ea"/>
              </a:rPr>
              <a:t>12:30</a:t>
            </a:r>
            <a:r>
              <a:rPr kumimoji="1" lang="ja-JP" altLang="en-US" sz="900" b="1" dirty="0">
                <a:latin typeface="+mn-ea"/>
              </a:rPr>
              <a:t>（オカリナ演奏終了後）より体育館会場で、</a:t>
            </a:r>
          </a:p>
          <a:p>
            <a:r>
              <a:rPr lang="ja-JP" altLang="en-US" sz="900" b="1" dirty="0">
                <a:latin typeface="+mn-ea"/>
              </a:rPr>
              <a:t>　</a:t>
            </a:r>
            <a:r>
              <a:rPr kumimoji="1" lang="ja-JP" altLang="en-US" sz="900" b="1" dirty="0">
                <a:latin typeface="+mn-ea"/>
              </a:rPr>
              <a:t>一人一枚配布します</a:t>
            </a:r>
            <a:r>
              <a:rPr kumimoji="1" lang="ja-JP" altLang="en-US" sz="1050" b="1" dirty="0">
                <a:latin typeface="+mn-ea"/>
              </a:rPr>
              <a:t>。</a:t>
            </a:r>
          </a:p>
        </p:txBody>
      </p:sp>
      <p:sp>
        <p:nvSpPr>
          <p:cNvPr id="63" name="テキスト プレースホルダー 62"/>
          <p:cNvSpPr>
            <a:spLocks noGrp="1"/>
          </p:cNvSpPr>
          <p:nvPr>
            <p:ph type="body" sz="quarter" idx="45"/>
          </p:nvPr>
        </p:nvSpPr>
        <p:spPr>
          <a:xfrm>
            <a:off x="338861" y="5518775"/>
            <a:ext cx="4214319" cy="259970"/>
          </a:xfrm>
          <a:solidFill>
            <a:srgbClr val="002060"/>
          </a:solidFill>
        </p:spPr>
        <p:txBody>
          <a:bodyPr>
            <a:noAutofit/>
          </a:bodyPr>
          <a:lstStyle/>
          <a:p>
            <a:r>
              <a:rPr kumimoji="1" lang="ja-JP" altLang="en-US" sz="1050" b="1" dirty="0">
                <a:latin typeface="+mn-ea"/>
                <a:ea typeface="+mn-ea"/>
              </a:rPr>
              <a:t>会場　鞍月公民館２階ホール 　　時間　</a:t>
            </a:r>
            <a:r>
              <a:rPr kumimoji="1" lang="en-US" altLang="ja-JP" sz="1050" b="1" dirty="0">
                <a:latin typeface="+mn-ea"/>
                <a:ea typeface="+mn-ea"/>
              </a:rPr>
              <a:t>10:00</a:t>
            </a:r>
            <a:r>
              <a:rPr kumimoji="1" lang="ja-JP" altLang="en-US" sz="1050" b="1" dirty="0">
                <a:latin typeface="+mn-ea"/>
                <a:ea typeface="+mn-ea"/>
              </a:rPr>
              <a:t>～</a:t>
            </a:r>
            <a:r>
              <a:rPr kumimoji="1" lang="en-US" altLang="ja-JP" sz="1050" b="1" dirty="0">
                <a:latin typeface="+mn-ea"/>
                <a:ea typeface="+mn-ea"/>
              </a:rPr>
              <a:t>15:00</a:t>
            </a:r>
            <a:endParaRPr kumimoji="1" lang="ja-JP" altLang="en-US" sz="1050" b="1" dirty="0">
              <a:latin typeface="+mn-ea"/>
              <a:ea typeface="+mn-ea"/>
            </a:endParaRPr>
          </a:p>
        </p:txBody>
      </p:sp>
      <p:sp>
        <p:nvSpPr>
          <p:cNvPr id="79" name="テキスト プレースホルダー 78"/>
          <p:cNvSpPr>
            <a:spLocks noGrp="1"/>
          </p:cNvSpPr>
          <p:nvPr>
            <p:ph type="body" sz="quarter" idx="61"/>
          </p:nvPr>
        </p:nvSpPr>
        <p:spPr>
          <a:xfrm>
            <a:off x="5328749" y="2964900"/>
            <a:ext cx="4267979" cy="305111"/>
          </a:xfrm>
        </p:spPr>
        <p:txBody>
          <a:bodyPr>
            <a:noAutofit/>
          </a:bodyPr>
          <a:lstStyle/>
          <a:p>
            <a:r>
              <a:rPr kumimoji="1" lang="ja-JP" altLang="en-US" sz="1050" b="1" dirty="0">
                <a:latin typeface="+mn-ea"/>
                <a:ea typeface="+mn-ea"/>
              </a:rPr>
              <a:t>ハンドメイドマルシェ　  　小学校プレイルーム</a:t>
            </a:r>
          </a:p>
        </p:txBody>
      </p:sp>
      <p:sp>
        <p:nvSpPr>
          <p:cNvPr id="81" name="テキスト プレースホルダー 80"/>
          <p:cNvSpPr>
            <a:spLocks noGrp="1"/>
          </p:cNvSpPr>
          <p:nvPr>
            <p:ph type="body" sz="quarter" idx="63"/>
          </p:nvPr>
        </p:nvSpPr>
        <p:spPr>
          <a:xfrm>
            <a:off x="5305946" y="2245674"/>
            <a:ext cx="4274609" cy="264471"/>
          </a:xfrm>
        </p:spPr>
        <p:txBody>
          <a:bodyPr>
            <a:noAutofit/>
          </a:bodyPr>
          <a:lstStyle/>
          <a:p>
            <a:r>
              <a:rPr lang="ja-JP" altLang="en-US" sz="1050" b="1" dirty="0">
                <a:latin typeface="+mn-ea"/>
                <a:ea typeface="+mn-ea"/>
              </a:rPr>
              <a:t>ドリンクコーナー</a:t>
            </a:r>
            <a:r>
              <a:rPr kumimoji="1" lang="ja-JP" altLang="en-US" sz="1050" b="1" dirty="0">
                <a:latin typeface="+mn-ea"/>
                <a:ea typeface="+mn-ea"/>
              </a:rPr>
              <a:t>　　　特設会場</a:t>
            </a:r>
          </a:p>
        </p:txBody>
      </p:sp>
      <p:cxnSp>
        <p:nvCxnSpPr>
          <p:cNvPr id="5" name="直線コネクタ 4">
            <a:extLst>
              <a:ext uri="{FF2B5EF4-FFF2-40B4-BE49-F238E27FC236}">
                <a16:creationId xmlns:a16="http://schemas.microsoft.com/office/drawing/2014/main" id="{7F8D4822-04E5-4228-D614-5AC76152E22F}"/>
              </a:ext>
            </a:extLst>
          </p:cNvPr>
          <p:cNvCxnSpPr>
            <a:cxnSpLocks/>
          </p:cNvCxnSpPr>
          <p:nvPr/>
        </p:nvCxnSpPr>
        <p:spPr>
          <a:xfrm>
            <a:off x="348417" y="494639"/>
            <a:ext cx="4120859"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0F2C7598-22AB-CCBC-81B0-EADC184953D3}"/>
              </a:ext>
            </a:extLst>
          </p:cNvPr>
          <p:cNvSpPr/>
          <p:nvPr/>
        </p:nvSpPr>
        <p:spPr>
          <a:xfrm>
            <a:off x="5321147" y="3278338"/>
            <a:ext cx="4250673" cy="6193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rgbClr val="002060"/>
                </a:solidFill>
                <a:latin typeface="AR P悠々ゴシック体E" panose="040B0900000000000000" pitchFamily="50" charset="-128"/>
                <a:ea typeface="AR P悠々ゴシック体E" panose="040B0900000000000000" pitchFamily="50" charset="-128"/>
              </a:rPr>
              <a:t>趣味で作った手作り品・おいしいお菓子の販売</a:t>
            </a:r>
          </a:p>
          <a:p>
            <a:r>
              <a:rPr kumimoji="1" lang="ja-JP" altLang="en-US" sz="1200" b="1" dirty="0">
                <a:solidFill>
                  <a:srgbClr val="002060"/>
                </a:solidFill>
              </a:rPr>
              <a:t>布バック</a:t>
            </a:r>
            <a:r>
              <a:rPr kumimoji="1" lang="ja-JP" altLang="en-US" sz="1200" b="1" dirty="0">
                <a:solidFill>
                  <a:schemeClr val="tx1"/>
                </a:solidFill>
                <a:latin typeface="+mn-ea"/>
              </a:rPr>
              <a:t>・ポーチ・エコクラフトバック・エコバック</a:t>
            </a:r>
          </a:p>
          <a:p>
            <a:r>
              <a:rPr kumimoji="1" lang="ja-JP" altLang="en-US" sz="1200" b="1" dirty="0">
                <a:solidFill>
                  <a:schemeClr val="tx1"/>
                </a:solidFill>
                <a:latin typeface="+mn-ea"/>
              </a:rPr>
              <a:t>フェルトおもちゃ・アクセサリー・歯舞昆布・クッキー</a:t>
            </a:r>
            <a:r>
              <a:rPr kumimoji="1" lang="en-US" altLang="ja-JP" sz="1200" b="1" dirty="0" err="1">
                <a:solidFill>
                  <a:schemeClr val="tx1"/>
                </a:solidFill>
                <a:latin typeface="+mn-ea"/>
              </a:rPr>
              <a:t>etc</a:t>
            </a:r>
            <a:endParaRPr kumimoji="1" lang="ja-JP" altLang="en-US" sz="1200" b="1" dirty="0">
              <a:solidFill>
                <a:schemeClr val="tx1"/>
              </a:solidFill>
              <a:latin typeface="+mn-ea"/>
            </a:endParaRPr>
          </a:p>
        </p:txBody>
      </p:sp>
      <p:sp>
        <p:nvSpPr>
          <p:cNvPr id="9" name="正方形/長方形 8">
            <a:extLst>
              <a:ext uri="{FF2B5EF4-FFF2-40B4-BE49-F238E27FC236}">
                <a16:creationId xmlns:a16="http://schemas.microsoft.com/office/drawing/2014/main" id="{D0883EB7-940D-4F75-9B2D-1A32E7702852}"/>
              </a:ext>
            </a:extLst>
          </p:cNvPr>
          <p:cNvSpPr/>
          <p:nvPr/>
        </p:nvSpPr>
        <p:spPr>
          <a:xfrm>
            <a:off x="5324099" y="808304"/>
            <a:ext cx="4266000" cy="142412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latin typeface="+mn-ea"/>
              </a:rPr>
              <a:t>おにぎり</a:t>
            </a:r>
            <a:r>
              <a:rPr kumimoji="1" lang="en-US" altLang="ja-JP" sz="1200" b="1" dirty="0">
                <a:solidFill>
                  <a:schemeClr val="tx1"/>
                </a:solidFill>
                <a:latin typeface="+mn-ea"/>
              </a:rPr>
              <a:t>(</a:t>
            </a:r>
            <a:r>
              <a:rPr kumimoji="1" lang="ja-JP" altLang="en-US" sz="1200" b="1" dirty="0">
                <a:solidFill>
                  <a:schemeClr val="tx1"/>
                </a:solidFill>
                <a:latin typeface="+mn-ea"/>
              </a:rPr>
              <a:t>鮭・梅・シーチキン</a:t>
            </a:r>
            <a:r>
              <a:rPr kumimoji="1" lang="en-US" altLang="ja-JP" sz="1200" b="1" dirty="0">
                <a:solidFill>
                  <a:schemeClr val="tx1"/>
                </a:solidFill>
                <a:latin typeface="+mn-ea"/>
              </a:rPr>
              <a:t>)</a:t>
            </a:r>
            <a:r>
              <a:rPr kumimoji="1" lang="ja-JP" altLang="en-US" sz="1200" b="1" dirty="0">
                <a:solidFill>
                  <a:schemeClr val="tx1"/>
                </a:solidFill>
                <a:latin typeface="+mn-ea"/>
              </a:rPr>
              <a:t>　 　　 　１５０円</a:t>
            </a:r>
          </a:p>
          <a:p>
            <a:r>
              <a:rPr kumimoji="1" lang="ja-JP" altLang="en-US" sz="1200" b="1" dirty="0">
                <a:solidFill>
                  <a:schemeClr val="tx1"/>
                </a:solidFill>
                <a:latin typeface="+mn-ea"/>
              </a:rPr>
              <a:t>赤飯いなり　　　　　　　　　　　　     ３００円</a:t>
            </a:r>
          </a:p>
          <a:p>
            <a:r>
              <a:rPr kumimoji="1" lang="ja-JP" altLang="en-US" sz="1200" b="1" dirty="0">
                <a:solidFill>
                  <a:schemeClr val="tx1"/>
                </a:solidFill>
                <a:latin typeface="+mn-ea"/>
              </a:rPr>
              <a:t>寿司セット</a:t>
            </a:r>
            <a:r>
              <a:rPr kumimoji="1" lang="en-US" altLang="ja-JP" sz="1200" b="1" dirty="0">
                <a:solidFill>
                  <a:schemeClr val="tx1"/>
                </a:solidFill>
                <a:latin typeface="+mn-ea"/>
              </a:rPr>
              <a:t>(</a:t>
            </a:r>
            <a:r>
              <a:rPr kumimoji="1" lang="ja-JP" altLang="en-US" sz="1200" b="1" dirty="0">
                <a:solidFill>
                  <a:schemeClr val="tx1"/>
                </a:solidFill>
                <a:latin typeface="+mn-ea"/>
              </a:rPr>
              <a:t>いなり・太巻き</a:t>
            </a:r>
            <a:r>
              <a:rPr kumimoji="1" lang="en-US" altLang="ja-JP" sz="1200" b="1" dirty="0">
                <a:solidFill>
                  <a:schemeClr val="tx1"/>
                </a:solidFill>
                <a:latin typeface="+mn-ea"/>
              </a:rPr>
              <a:t>)</a:t>
            </a:r>
            <a:r>
              <a:rPr kumimoji="1" lang="ja-JP" altLang="en-US" sz="1200" b="1" dirty="0">
                <a:solidFill>
                  <a:schemeClr val="tx1"/>
                </a:solidFill>
                <a:latin typeface="+mn-ea"/>
              </a:rPr>
              <a:t>　　　　　  ３５０円</a:t>
            </a:r>
          </a:p>
          <a:p>
            <a:r>
              <a:rPr kumimoji="1" lang="ja-JP" altLang="en-US" sz="1200" b="1" dirty="0">
                <a:solidFill>
                  <a:schemeClr val="tx1"/>
                </a:solidFill>
                <a:latin typeface="+mn-ea"/>
              </a:rPr>
              <a:t>押しずし　　　 　    　　　　　　　　   ４００円</a:t>
            </a:r>
          </a:p>
          <a:p>
            <a:r>
              <a:rPr kumimoji="1" lang="ja-JP" altLang="en-US" sz="1200" b="1" dirty="0">
                <a:solidFill>
                  <a:schemeClr val="tx1"/>
                </a:solidFill>
                <a:latin typeface="+mn-ea"/>
              </a:rPr>
              <a:t>ドーナツ（２個入り）　　　　　　　 　３００円</a:t>
            </a:r>
          </a:p>
          <a:p>
            <a:r>
              <a:rPr kumimoji="1" lang="ja-JP" altLang="en-US" sz="1200" b="1" dirty="0">
                <a:solidFill>
                  <a:schemeClr val="tx1"/>
                </a:solidFill>
                <a:latin typeface="+mn-ea"/>
              </a:rPr>
              <a:t>豚汁　　　　　　　　　　　　　　　 　１５０円</a:t>
            </a:r>
            <a:endParaRPr kumimoji="1" lang="en-US" altLang="ja-JP" sz="1200" b="1" dirty="0">
              <a:solidFill>
                <a:schemeClr val="tx1"/>
              </a:solidFill>
              <a:latin typeface="+mn-ea"/>
            </a:endParaRPr>
          </a:p>
          <a:p>
            <a:r>
              <a:rPr kumimoji="1" lang="ja-JP" altLang="en-US" sz="1050" b="1" dirty="0">
                <a:solidFill>
                  <a:schemeClr val="tx1"/>
                </a:solidFill>
                <a:latin typeface="+mn-ea"/>
              </a:rPr>
              <a:t>　</a:t>
            </a:r>
            <a:r>
              <a:rPr kumimoji="1" lang="ja-JP" altLang="en-US" sz="1100" b="1" dirty="0">
                <a:solidFill>
                  <a:schemeClr val="tx1"/>
                </a:solidFill>
                <a:latin typeface="AR P悠々ゴシック体E" panose="040B0900000000000000" pitchFamily="50" charset="-128"/>
                <a:ea typeface="AR P悠々ゴシック体E" panose="040B0900000000000000" pitchFamily="50" charset="-128"/>
              </a:rPr>
              <a:t>ベビーカステラ・たこやき・サンドイッチの専門店も来るよ</a:t>
            </a:r>
            <a:r>
              <a:rPr kumimoji="1" lang="en-US" altLang="ja-JP" sz="1100" b="1" dirty="0">
                <a:solidFill>
                  <a:schemeClr val="tx1"/>
                </a:solidFill>
                <a:latin typeface="AR P悠々ゴシック体E" panose="040B0900000000000000" pitchFamily="50" charset="-128"/>
                <a:ea typeface="AR P悠々ゴシック体E" panose="040B0900000000000000" pitchFamily="50" charset="-128"/>
              </a:rPr>
              <a:t>!!</a:t>
            </a:r>
            <a:endParaRPr kumimoji="1" lang="ja-JP" altLang="en-US" sz="1100" b="1" dirty="0">
              <a:solidFill>
                <a:schemeClr val="tx1"/>
              </a:solidFill>
              <a:latin typeface="AR P悠々ゴシック体E" panose="040B0900000000000000" pitchFamily="50" charset="-128"/>
              <a:ea typeface="AR P悠々ゴシック体E" panose="040B0900000000000000" pitchFamily="50" charset="-128"/>
            </a:endParaRPr>
          </a:p>
        </p:txBody>
      </p:sp>
      <p:sp>
        <p:nvSpPr>
          <p:cNvPr id="10" name="正方形/長方形 9">
            <a:extLst>
              <a:ext uri="{FF2B5EF4-FFF2-40B4-BE49-F238E27FC236}">
                <a16:creationId xmlns:a16="http://schemas.microsoft.com/office/drawing/2014/main" id="{6E14CD0F-2738-689E-2738-14AA070B2C8F}"/>
              </a:ext>
            </a:extLst>
          </p:cNvPr>
          <p:cNvSpPr/>
          <p:nvPr/>
        </p:nvSpPr>
        <p:spPr>
          <a:xfrm>
            <a:off x="5318126" y="2512449"/>
            <a:ext cx="4266000" cy="46500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rPr>
              <a:t>コーヒー　　　　　　　　１００円　　　　　　　　　　</a:t>
            </a:r>
          </a:p>
          <a:p>
            <a:r>
              <a:rPr kumimoji="1" lang="ja-JP" altLang="en-US" sz="1200" b="1" dirty="0">
                <a:solidFill>
                  <a:schemeClr val="tx1"/>
                </a:solidFill>
              </a:rPr>
              <a:t>ジュース　　　　　　　　１００円</a:t>
            </a:r>
          </a:p>
        </p:txBody>
      </p:sp>
      <p:sp>
        <p:nvSpPr>
          <p:cNvPr id="11" name="正方形/長方形 10">
            <a:extLst>
              <a:ext uri="{FF2B5EF4-FFF2-40B4-BE49-F238E27FC236}">
                <a16:creationId xmlns:a16="http://schemas.microsoft.com/office/drawing/2014/main" id="{030B0BB7-1E28-D130-BF15-146403796594}"/>
              </a:ext>
            </a:extLst>
          </p:cNvPr>
          <p:cNvSpPr/>
          <p:nvPr/>
        </p:nvSpPr>
        <p:spPr>
          <a:xfrm>
            <a:off x="5272329" y="5755468"/>
            <a:ext cx="4264459" cy="9597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dirty="0">
                <a:solidFill>
                  <a:schemeClr val="tx1"/>
                </a:solidFill>
              </a:rPr>
              <a:t>石膏でオリジナルストーンを作ってみよう</a:t>
            </a:r>
            <a:r>
              <a:rPr kumimoji="1" lang="en-US" altLang="ja-JP" sz="1200" b="1" dirty="0">
                <a:solidFill>
                  <a:schemeClr val="tx1"/>
                </a:solidFill>
              </a:rPr>
              <a:t>!!</a:t>
            </a:r>
            <a:endParaRPr kumimoji="1" lang="ja-JP" altLang="en-US" sz="1200" b="1" dirty="0">
              <a:solidFill>
                <a:schemeClr val="tx1"/>
              </a:solidFill>
            </a:endParaRPr>
          </a:p>
          <a:p>
            <a:endParaRPr kumimoji="1" lang="ja-JP" altLang="en-US" sz="1200" b="1" dirty="0">
              <a:solidFill>
                <a:schemeClr val="tx1"/>
              </a:solidFill>
            </a:endParaRPr>
          </a:p>
          <a:p>
            <a:r>
              <a:rPr kumimoji="1" lang="ja-JP" altLang="en-US" sz="1200" b="1" dirty="0">
                <a:solidFill>
                  <a:schemeClr val="tx1"/>
                </a:solidFill>
              </a:rPr>
              <a:t>①</a:t>
            </a:r>
            <a:r>
              <a:rPr kumimoji="1" lang="en-US" altLang="ja-JP" sz="1200" b="1" dirty="0">
                <a:solidFill>
                  <a:schemeClr val="tx1"/>
                </a:solidFill>
              </a:rPr>
              <a:t>10:00</a:t>
            </a:r>
            <a:r>
              <a:rPr kumimoji="1" lang="ja-JP" altLang="en-US" sz="1200" b="1" dirty="0">
                <a:solidFill>
                  <a:schemeClr val="tx1"/>
                </a:solidFill>
              </a:rPr>
              <a:t>～　　②</a:t>
            </a:r>
            <a:r>
              <a:rPr kumimoji="1" lang="en-US" altLang="ja-JP" sz="1200" b="1" dirty="0">
                <a:solidFill>
                  <a:schemeClr val="tx1"/>
                </a:solidFill>
              </a:rPr>
              <a:t>11:30</a:t>
            </a:r>
            <a:r>
              <a:rPr kumimoji="1" lang="ja-JP" altLang="en-US" sz="1200" b="1" dirty="0">
                <a:solidFill>
                  <a:schemeClr val="tx1"/>
                </a:solidFill>
              </a:rPr>
              <a:t>～　　③</a:t>
            </a:r>
            <a:r>
              <a:rPr kumimoji="1" lang="en-US" altLang="ja-JP" sz="1200" b="1" dirty="0">
                <a:solidFill>
                  <a:schemeClr val="tx1"/>
                </a:solidFill>
              </a:rPr>
              <a:t>13:30</a:t>
            </a:r>
            <a:r>
              <a:rPr kumimoji="1" lang="ja-JP" altLang="en-US" sz="1200" b="1" dirty="0">
                <a:solidFill>
                  <a:schemeClr val="tx1"/>
                </a:solidFill>
              </a:rPr>
              <a:t>～</a:t>
            </a:r>
            <a:r>
              <a:rPr kumimoji="1" lang="en-US" altLang="ja-JP" sz="1200" b="1" dirty="0">
                <a:solidFill>
                  <a:schemeClr val="tx1"/>
                </a:solidFill>
              </a:rPr>
              <a:t> </a:t>
            </a:r>
            <a:endParaRPr kumimoji="1" lang="ja-JP" altLang="en-US" sz="1200" b="1" dirty="0">
              <a:solidFill>
                <a:schemeClr val="tx1"/>
              </a:solidFill>
            </a:endParaRPr>
          </a:p>
          <a:p>
            <a:pPr>
              <a:lnSpc>
                <a:spcPts val="120"/>
              </a:lnSpc>
            </a:pPr>
            <a:r>
              <a:rPr kumimoji="1" lang="ja-JP" altLang="en-US" sz="1200" b="1" dirty="0">
                <a:solidFill>
                  <a:schemeClr val="tx1"/>
                </a:solidFill>
              </a:rPr>
              <a:t>　</a:t>
            </a:r>
          </a:p>
          <a:p>
            <a:pPr>
              <a:lnSpc>
                <a:spcPts val="120"/>
              </a:lnSpc>
            </a:pPr>
            <a:endParaRPr kumimoji="1" lang="ja-JP" altLang="en-US" sz="1200" b="1" dirty="0">
              <a:solidFill>
                <a:schemeClr val="tx1"/>
              </a:solidFill>
            </a:endParaRPr>
          </a:p>
          <a:p>
            <a:pPr>
              <a:lnSpc>
                <a:spcPts val="120"/>
              </a:lnSpc>
            </a:pPr>
            <a:endParaRPr kumimoji="1" lang="ja-JP" altLang="en-US" sz="1200" b="1" dirty="0">
              <a:solidFill>
                <a:schemeClr val="tx1"/>
              </a:solidFill>
            </a:endParaRPr>
          </a:p>
          <a:p>
            <a:pPr>
              <a:lnSpc>
                <a:spcPts val="120"/>
              </a:lnSpc>
            </a:pPr>
            <a:endParaRPr kumimoji="1" lang="ja-JP" altLang="en-US" sz="1200" b="1" dirty="0">
              <a:solidFill>
                <a:schemeClr val="tx1"/>
              </a:solidFill>
            </a:endParaRPr>
          </a:p>
          <a:p>
            <a:pPr>
              <a:lnSpc>
                <a:spcPts val="120"/>
              </a:lnSpc>
            </a:pPr>
            <a:endParaRPr kumimoji="1" lang="ja-JP" altLang="en-US" sz="1200" b="1" dirty="0">
              <a:solidFill>
                <a:schemeClr val="tx1"/>
              </a:solidFill>
            </a:endParaRPr>
          </a:p>
          <a:p>
            <a:r>
              <a:rPr kumimoji="1" lang="ja-JP" altLang="en-US" sz="1200" b="1" dirty="0">
                <a:solidFill>
                  <a:schemeClr val="tx1"/>
                </a:solidFill>
              </a:rPr>
              <a:t>各回</a:t>
            </a:r>
            <a:r>
              <a:rPr kumimoji="1" lang="en-US" altLang="ja-JP" sz="1200" b="1" dirty="0">
                <a:solidFill>
                  <a:schemeClr val="tx1"/>
                </a:solidFill>
              </a:rPr>
              <a:t>15</a:t>
            </a:r>
            <a:r>
              <a:rPr kumimoji="1" lang="ja-JP" altLang="en-US" sz="1200" b="1" dirty="0">
                <a:solidFill>
                  <a:schemeClr val="tx1"/>
                </a:solidFill>
              </a:rPr>
              <a:t>名　整理券を配布します</a:t>
            </a:r>
            <a:r>
              <a:rPr kumimoji="1" lang="en-US" altLang="ja-JP" sz="1200" b="1" dirty="0">
                <a:solidFill>
                  <a:schemeClr val="tx1"/>
                </a:solidFill>
              </a:rPr>
              <a:t>!</a:t>
            </a:r>
            <a:r>
              <a:rPr kumimoji="1" lang="ja-JP" altLang="en-US" sz="1200" b="1" dirty="0">
                <a:solidFill>
                  <a:schemeClr val="tx1"/>
                </a:solidFill>
              </a:rPr>
              <a:t>　　体験無料</a:t>
            </a:r>
            <a:endParaRPr kumimoji="1" lang="en-US" altLang="ja-JP" sz="1200" b="1" dirty="0">
              <a:solidFill>
                <a:schemeClr val="tx1"/>
              </a:solidFill>
            </a:endParaRPr>
          </a:p>
          <a:p>
            <a:r>
              <a:rPr kumimoji="1" lang="en-US" altLang="ja-JP" sz="1200" b="1" dirty="0">
                <a:solidFill>
                  <a:srgbClr val="002060"/>
                </a:solidFill>
              </a:rPr>
              <a:t>    </a:t>
            </a:r>
            <a:endParaRPr kumimoji="1" lang="ja-JP" altLang="en-US" sz="1200" b="1" dirty="0">
              <a:solidFill>
                <a:srgbClr val="002060"/>
              </a:solidFill>
            </a:endParaRPr>
          </a:p>
        </p:txBody>
      </p:sp>
      <p:sp>
        <p:nvSpPr>
          <p:cNvPr id="14" name="テキスト ボックス 13">
            <a:extLst>
              <a:ext uri="{FF2B5EF4-FFF2-40B4-BE49-F238E27FC236}">
                <a16:creationId xmlns:a16="http://schemas.microsoft.com/office/drawing/2014/main" id="{257C2290-29D1-43C8-D4D9-BED92BDE81D7}"/>
              </a:ext>
            </a:extLst>
          </p:cNvPr>
          <p:cNvSpPr txBox="1"/>
          <p:nvPr/>
        </p:nvSpPr>
        <p:spPr>
          <a:xfrm>
            <a:off x="1164205" y="5146602"/>
            <a:ext cx="2794355" cy="338554"/>
          </a:xfrm>
          <a:prstGeom prst="rect">
            <a:avLst/>
          </a:prstGeom>
          <a:noFill/>
        </p:spPr>
        <p:txBody>
          <a:bodyPr wrap="square" rtlCol="0">
            <a:spAutoFit/>
          </a:bodyPr>
          <a:lstStyle/>
          <a:p>
            <a:r>
              <a:rPr kumimoji="1" lang="ja-JP" altLang="en-US" sz="1600" b="1" dirty="0">
                <a:latin typeface="+mn-ea"/>
                <a:cs typeface="Segoe UI Semibold" panose="020B0702040204020203" pitchFamily="34" charset="0"/>
              </a:rPr>
              <a:t>芸術の秋</a:t>
            </a:r>
            <a:r>
              <a:rPr kumimoji="1" lang="en-US" altLang="ja-JP" sz="1600" b="1" dirty="0">
                <a:latin typeface="+mn-ea"/>
                <a:cs typeface="Segoe UI Semibold" panose="020B0702040204020203" pitchFamily="34" charset="0"/>
              </a:rPr>
              <a:t>!</a:t>
            </a:r>
            <a:r>
              <a:rPr kumimoji="1" lang="ja-JP" altLang="en-US" sz="1600" b="1" dirty="0">
                <a:latin typeface="+mn-ea"/>
                <a:cs typeface="Segoe UI Semibold" panose="020B0702040204020203" pitchFamily="34" charset="0"/>
              </a:rPr>
              <a:t>　趣味の作品展</a:t>
            </a:r>
            <a:endParaRPr kumimoji="1" lang="ja-JP" altLang="en-US" sz="1600" dirty="0">
              <a:latin typeface="+mn-ea"/>
              <a:cs typeface="Segoe UI Semibold" panose="020B0702040204020203" pitchFamily="34" charset="0"/>
            </a:endParaRPr>
          </a:p>
        </p:txBody>
      </p:sp>
      <p:cxnSp>
        <p:nvCxnSpPr>
          <p:cNvPr id="16" name="直線コネクタ 15">
            <a:extLst>
              <a:ext uri="{FF2B5EF4-FFF2-40B4-BE49-F238E27FC236}">
                <a16:creationId xmlns:a16="http://schemas.microsoft.com/office/drawing/2014/main" id="{F01FB22D-3DD1-7B2B-3737-8D6DBEB1EA36}"/>
              </a:ext>
            </a:extLst>
          </p:cNvPr>
          <p:cNvCxnSpPr>
            <a:cxnSpLocks/>
          </p:cNvCxnSpPr>
          <p:nvPr/>
        </p:nvCxnSpPr>
        <p:spPr>
          <a:xfrm flipV="1">
            <a:off x="355827" y="5477618"/>
            <a:ext cx="4185444" cy="648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テキスト プレースホルダー 62">
            <a:extLst>
              <a:ext uri="{FF2B5EF4-FFF2-40B4-BE49-F238E27FC236}">
                <a16:creationId xmlns:a16="http://schemas.microsoft.com/office/drawing/2014/main" id="{715FAE8F-7F19-0716-4916-778E5E31929A}"/>
              </a:ext>
            </a:extLst>
          </p:cNvPr>
          <p:cNvSpPr txBox="1">
            <a:spLocks/>
          </p:cNvSpPr>
          <p:nvPr/>
        </p:nvSpPr>
        <p:spPr>
          <a:xfrm>
            <a:off x="315901" y="565884"/>
            <a:ext cx="4153375" cy="274827"/>
          </a:xfrm>
          <a:prstGeom prst="rect">
            <a:avLst/>
          </a:prstGeom>
          <a:solidFill>
            <a:srgbClr val="002060"/>
          </a:solidFill>
        </p:spPr>
        <p:txBody>
          <a:bodyPr anchor="ctr" anchorCtr="1">
            <a:noAutofit/>
          </a:bodyPr>
          <a:lstStyle>
            <a:lvl1pPr marL="0" indent="0" algn="ctr" defTabSz="914400" rtl="0" eaLnBrk="1" latinLnBrk="0" hangingPunct="1">
              <a:lnSpc>
                <a:spcPct val="90000"/>
              </a:lnSpc>
              <a:spcBef>
                <a:spcPts val="1000"/>
              </a:spcBef>
              <a:buFont typeface="Arial" panose="020B0604020202020204" pitchFamily="34" charset="0"/>
              <a:buNone/>
              <a:defRPr kumimoji="1" sz="600" kern="1200">
                <a:solidFill>
                  <a:schemeClr val="bg1"/>
                </a:solidFill>
                <a:latin typeface="メイリオ" panose="020B0604030504040204" pitchFamily="50" charset="-128"/>
                <a:ea typeface="メイリオ" panose="020B0604030504040204" pitchFamily="50" charset="-128"/>
                <a:cs typeface="+mn-cs"/>
              </a:defRPr>
            </a:lvl1pPr>
            <a:lvl2pPr marL="377967"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2pPr>
            <a:lvl3pPr marL="755934"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133901"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511869"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050" b="1" dirty="0">
                <a:latin typeface="+mn-ea"/>
                <a:ea typeface="+mn-ea"/>
              </a:rPr>
              <a:t>会場　鞍月小学校２階体育館　　時間　</a:t>
            </a:r>
            <a:r>
              <a:rPr lang="en-US" altLang="ja-JP" sz="1050" b="1" dirty="0">
                <a:latin typeface="+mn-ea"/>
                <a:ea typeface="+mn-ea"/>
              </a:rPr>
              <a:t>10:30</a:t>
            </a:r>
            <a:r>
              <a:rPr lang="ja-JP" altLang="en-US" sz="1050" b="1" dirty="0">
                <a:latin typeface="+mn-ea"/>
                <a:ea typeface="+mn-ea"/>
              </a:rPr>
              <a:t>～</a:t>
            </a:r>
            <a:r>
              <a:rPr lang="en-US" altLang="ja-JP" sz="1050" b="1" dirty="0">
                <a:latin typeface="+mn-ea"/>
                <a:ea typeface="+mn-ea"/>
              </a:rPr>
              <a:t>14:45</a:t>
            </a:r>
            <a:r>
              <a:rPr lang="ja-JP" altLang="en-US" sz="1050" b="1" dirty="0">
                <a:latin typeface="+mn-ea"/>
                <a:ea typeface="+mn-ea"/>
              </a:rPr>
              <a:t>　</a:t>
            </a:r>
          </a:p>
        </p:txBody>
      </p:sp>
      <p:sp>
        <p:nvSpPr>
          <p:cNvPr id="18" name="テキスト プレースホルダー 78">
            <a:extLst>
              <a:ext uri="{FF2B5EF4-FFF2-40B4-BE49-F238E27FC236}">
                <a16:creationId xmlns:a16="http://schemas.microsoft.com/office/drawing/2014/main" id="{1B47157F-36DD-1976-E816-5E9CB461AD8B}"/>
              </a:ext>
            </a:extLst>
          </p:cNvPr>
          <p:cNvSpPr txBox="1">
            <a:spLocks/>
          </p:cNvSpPr>
          <p:nvPr/>
        </p:nvSpPr>
        <p:spPr>
          <a:xfrm>
            <a:off x="5328749" y="3910074"/>
            <a:ext cx="4275581" cy="263698"/>
          </a:xfrm>
          <a:prstGeom prst="rect">
            <a:avLst/>
          </a:prstGeom>
          <a:solidFill>
            <a:srgbClr val="002060"/>
          </a:solidFill>
        </p:spPr>
        <p:txBody>
          <a:bodyPr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600" kern="1200">
                <a:solidFill>
                  <a:schemeClr val="bg1"/>
                </a:solidFill>
                <a:latin typeface="メイリオ" panose="020B0604030504040204" pitchFamily="50" charset="-128"/>
                <a:ea typeface="メイリオ" panose="020B0604030504040204" pitchFamily="50" charset="-128"/>
                <a:cs typeface="+mn-cs"/>
              </a:defRPr>
            </a:lvl1pPr>
            <a:lvl2pPr marL="377967"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2pPr>
            <a:lvl3pPr marL="755934"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133901"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511869"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050" b="1" dirty="0">
                <a:latin typeface="+mn-ea"/>
                <a:ea typeface="+mn-ea"/>
              </a:rPr>
              <a:t>花市　　　特設会場</a:t>
            </a:r>
          </a:p>
        </p:txBody>
      </p:sp>
      <p:sp>
        <p:nvSpPr>
          <p:cNvPr id="21" name="テキスト プレースホルダー 59">
            <a:extLst>
              <a:ext uri="{FF2B5EF4-FFF2-40B4-BE49-F238E27FC236}">
                <a16:creationId xmlns:a16="http://schemas.microsoft.com/office/drawing/2014/main" id="{1794B5A5-E257-91CA-0637-6F2208EBDA53}"/>
              </a:ext>
            </a:extLst>
          </p:cNvPr>
          <p:cNvSpPr txBox="1">
            <a:spLocks/>
          </p:cNvSpPr>
          <p:nvPr/>
        </p:nvSpPr>
        <p:spPr>
          <a:xfrm>
            <a:off x="1131040" y="3308953"/>
            <a:ext cx="3364512" cy="223267"/>
          </a:xfrm>
          <a:prstGeom prst="rect">
            <a:avLst/>
          </a:prstGeom>
        </p:spPr>
        <p:txBody>
          <a:bodyPr wrap="none"/>
          <a:lstStyle>
            <a:lvl1pPr marL="0" indent="0" algn="l" defTabSz="914400" rtl="0" eaLnBrk="1" latinLnBrk="0" hangingPunct="1">
              <a:lnSpc>
                <a:spcPct val="100000"/>
              </a:lnSpc>
              <a:spcBef>
                <a:spcPts val="0"/>
              </a:spcBef>
              <a:buFont typeface="Arial" panose="020B0604020202020204" pitchFamily="34" charset="0"/>
              <a:buNone/>
              <a:defRPr kumimoji="1"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dist"/>
            <a:r>
              <a:rPr lang="ja-JP" altLang="en-US" sz="1050" b="1" dirty="0"/>
              <a:t>バトン       　　 　  鞍月児童館バトントワリングクラブ</a:t>
            </a:r>
            <a:endParaRPr lang="ja-JP" altLang="en-US" b="1" dirty="0"/>
          </a:p>
        </p:txBody>
      </p:sp>
      <p:sp>
        <p:nvSpPr>
          <p:cNvPr id="22" name="テキスト プレースホルダー 59">
            <a:extLst>
              <a:ext uri="{FF2B5EF4-FFF2-40B4-BE49-F238E27FC236}">
                <a16:creationId xmlns:a16="http://schemas.microsoft.com/office/drawing/2014/main" id="{6B628512-F7F9-0D27-ECC6-8A3878595B81}"/>
              </a:ext>
            </a:extLst>
          </p:cNvPr>
          <p:cNvSpPr txBox="1">
            <a:spLocks/>
          </p:cNvSpPr>
          <p:nvPr/>
        </p:nvSpPr>
        <p:spPr>
          <a:xfrm>
            <a:off x="1095547" y="3559607"/>
            <a:ext cx="3527970" cy="252000"/>
          </a:xfrm>
          <a:prstGeom prst="rect">
            <a:avLst/>
          </a:prstGeom>
        </p:spPr>
        <p:txBody>
          <a:bodyPr wrap="none"/>
          <a:lstStyle>
            <a:lvl1pPr marL="0" indent="0" algn="l" defTabSz="914400" rtl="0" eaLnBrk="1" latinLnBrk="0" hangingPunct="1">
              <a:lnSpc>
                <a:spcPct val="100000"/>
              </a:lnSpc>
              <a:spcBef>
                <a:spcPts val="0"/>
              </a:spcBef>
              <a:buFont typeface="Arial" panose="020B0604020202020204" pitchFamily="34" charset="0"/>
              <a:buNone/>
              <a:defRPr kumimoji="1"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b="1" dirty="0">
                <a:latin typeface="AR P悠々ゴシック体E" panose="040B0900000000000000" pitchFamily="50" charset="-128"/>
                <a:ea typeface="AR P悠々ゴシック体E" panose="040B0900000000000000" pitchFamily="50" charset="-128"/>
              </a:rPr>
              <a:t>ビンゴゲーム大会　豪華景品が当たるよ</a:t>
            </a:r>
            <a:r>
              <a:rPr lang="en-US" altLang="ja-JP" sz="1200" b="1" dirty="0">
                <a:latin typeface="AR P悠々ゴシック体E" panose="040B0900000000000000" pitchFamily="50" charset="-128"/>
                <a:ea typeface="AR P悠々ゴシック体E" panose="040B0900000000000000" pitchFamily="50" charset="-128"/>
              </a:rPr>
              <a:t>!!</a:t>
            </a:r>
            <a:endParaRPr lang="ja-JP" altLang="en-US" sz="1200" b="1" dirty="0">
              <a:latin typeface="AR P悠々ゴシック体E" panose="040B0900000000000000" pitchFamily="50" charset="-128"/>
              <a:ea typeface="AR P悠々ゴシック体E" panose="040B0900000000000000" pitchFamily="50" charset="-128"/>
            </a:endParaRPr>
          </a:p>
        </p:txBody>
      </p:sp>
      <p:sp>
        <p:nvSpPr>
          <p:cNvPr id="23" name="テキスト プレースホルダー 59">
            <a:extLst>
              <a:ext uri="{FF2B5EF4-FFF2-40B4-BE49-F238E27FC236}">
                <a16:creationId xmlns:a16="http://schemas.microsoft.com/office/drawing/2014/main" id="{4CA93C03-CBD0-B133-A65F-995AEFDBA522}"/>
              </a:ext>
            </a:extLst>
          </p:cNvPr>
          <p:cNvSpPr txBox="1">
            <a:spLocks/>
          </p:cNvSpPr>
          <p:nvPr/>
        </p:nvSpPr>
        <p:spPr>
          <a:xfrm>
            <a:off x="1153268" y="3872482"/>
            <a:ext cx="3250469" cy="252000"/>
          </a:xfrm>
          <a:prstGeom prst="rect">
            <a:avLst/>
          </a:prstGeom>
        </p:spPr>
        <p:txBody>
          <a:bodyPr wrap="none"/>
          <a:lstStyle>
            <a:lvl1pPr marL="0" indent="0" algn="l" defTabSz="914400" rtl="0" eaLnBrk="1" latinLnBrk="0" hangingPunct="1">
              <a:lnSpc>
                <a:spcPct val="100000"/>
              </a:lnSpc>
              <a:spcBef>
                <a:spcPts val="0"/>
              </a:spcBef>
              <a:buFont typeface="Arial" panose="020B0604020202020204" pitchFamily="34" charset="0"/>
              <a:buNone/>
              <a:defRPr kumimoji="1"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050" b="1" dirty="0"/>
              <a:t>ブラスバンド　　 港中学校吹奏楽部</a:t>
            </a:r>
            <a:endParaRPr lang="ja-JP" altLang="en-US" b="1" dirty="0"/>
          </a:p>
        </p:txBody>
      </p:sp>
      <p:sp>
        <p:nvSpPr>
          <p:cNvPr id="24" name="テキスト プレースホルダー 61">
            <a:extLst>
              <a:ext uri="{FF2B5EF4-FFF2-40B4-BE49-F238E27FC236}">
                <a16:creationId xmlns:a16="http://schemas.microsoft.com/office/drawing/2014/main" id="{AF455AB6-2122-B337-6306-BD021777270F}"/>
              </a:ext>
            </a:extLst>
          </p:cNvPr>
          <p:cNvSpPr txBox="1">
            <a:spLocks/>
          </p:cNvSpPr>
          <p:nvPr/>
        </p:nvSpPr>
        <p:spPr>
          <a:xfrm>
            <a:off x="110492" y="4468382"/>
            <a:ext cx="4286500" cy="502736"/>
          </a:xfrm>
          <a:prstGeom prst="rect">
            <a:avLst/>
          </a:prstGeom>
        </p:spPr>
        <p:txBody>
          <a:bodyPr wrap="none"/>
          <a:lstStyle>
            <a:lvl1pPr marL="0" indent="0" algn="l" defTabSz="914400" rtl="0" eaLnBrk="1" latinLnBrk="0" hangingPunct="1">
              <a:lnSpc>
                <a:spcPct val="100000"/>
              </a:lnSpc>
              <a:spcBef>
                <a:spcPts val="0"/>
              </a:spcBef>
              <a:buFont typeface="Arial" panose="020B0604020202020204" pitchFamily="34" charset="0"/>
              <a:buNone/>
              <a:defRPr kumimoji="1"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32" name="テキスト プレースホルダー 78">
            <a:extLst>
              <a:ext uri="{FF2B5EF4-FFF2-40B4-BE49-F238E27FC236}">
                <a16:creationId xmlns:a16="http://schemas.microsoft.com/office/drawing/2014/main" id="{AAD3202A-D06E-9550-BD8D-7CE9E05EB694}"/>
              </a:ext>
            </a:extLst>
          </p:cNvPr>
          <p:cNvSpPr txBox="1">
            <a:spLocks/>
          </p:cNvSpPr>
          <p:nvPr/>
        </p:nvSpPr>
        <p:spPr>
          <a:xfrm>
            <a:off x="5346295" y="4451656"/>
            <a:ext cx="4266000" cy="275526"/>
          </a:xfrm>
          <a:prstGeom prst="rect">
            <a:avLst/>
          </a:prstGeom>
          <a:solidFill>
            <a:srgbClr val="002060"/>
          </a:solidFill>
        </p:spPr>
        <p:txBody>
          <a:bodyPr anchor="ctr" anchorCtr="1">
            <a:noAutofit/>
          </a:bodyPr>
          <a:lstStyle>
            <a:lvl1pPr marL="0" indent="0" algn="ctr" defTabSz="914400" rtl="0" eaLnBrk="1" latinLnBrk="0" hangingPunct="1">
              <a:lnSpc>
                <a:spcPct val="90000"/>
              </a:lnSpc>
              <a:spcBef>
                <a:spcPts val="1000"/>
              </a:spcBef>
              <a:buFont typeface="Arial" panose="020B0604020202020204" pitchFamily="34" charset="0"/>
              <a:buNone/>
              <a:defRPr kumimoji="1" sz="600" kern="1200">
                <a:solidFill>
                  <a:schemeClr val="bg1"/>
                </a:solidFill>
                <a:latin typeface="メイリオ" panose="020B0604030504040204" pitchFamily="50" charset="-128"/>
                <a:ea typeface="メイリオ" panose="020B0604030504040204" pitchFamily="50" charset="-128"/>
                <a:cs typeface="+mn-cs"/>
              </a:defRPr>
            </a:lvl1pPr>
            <a:lvl2pPr marL="377967"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2pPr>
            <a:lvl3pPr marL="755934"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133901"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511869"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050" b="1" dirty="0">
                <a:latin typeface="+mn-ea"/>
                <a:ea typeface="+mn-ea"/>
              </a:rPr>
              <a:t>ゲームコーナー・くじのお店　　　特設会場</a:t>
            </a:r>
          </a:p>
        </p:txBody>
      </p:sp>
      <p:sp>
        <p:nvSpPr>
          <p:cNvPr id="35" name="正方形/長方形 34">
            <a:extLst>
              <a:ext uri="{FF2B5EF4-FFF2-40B4-BE49-F238E27FC236}">
                <a16:creationId xmlns:a16="http://schemas.microsoft.com/office/drawing/2014/main" id="{AF37D427-EB9F-7895-EC1D-D848B84520D9}"/>
              </a:ext>
            </a:extLst>
          </p:cNvPr>
          <p:cNvSpPr/>
          <p:nvPr/>
        </p:nvSpPr>
        <p:spPr>
          <a:xfrm>
            <a:off x="5368808" y="4726822"/>
            <a:ext cx="4266201" cy="7920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b="1" dirty="0">
                <a:solidFill>
                  <a:schemeClr val="tx1"/>
                </a:solidFill>
              </a:rPr>
              <a:t>スマートボール ・輪投げ  　　　 　公民館</a:t>
            </a:r>
          </a:p>
          <a:p>
            <a:r>
              <a:rPr kumimoji="1" lang="ja-JP" altLang="en-US" sz="1200" b="1" dirty="0">
                <a:solidFill>
                  <a:schemeClr val="tx1"/>
                </a:solidFill>
              </a:rPr>
              <a:t>くじびき・おかしつり　　　　　　児童館</a:t>
            </a:r>
          </a:p>
          <a:p>
            <a:r>
              <a:rPr kumimoji="1" lang="ja-JP" altLang="en-US" sz="1200" b="1" dirty="0">
                <a:solidFill>
                  <a:schemeClr val="tx1"/>
                </a:solidFill>
              </a:rPr>
              <a:t>くじと縁日                 　　　　　　　ＰＴＡ</a:t>
            </a:r>
          </a:p>
          <a:p>
            <a:pPr algn="ctr"/>
            <a:r>
              <a:rPr kumimoji="1" lang="ja-JP" altLang="en-US" sz="1200" b="1" dirty="0">
                <a:solidFill>
                  <a:schemeClr val="tx1"/>
                </a:solidFill>
                <a:latin typeface="AR P悠々ゴシック体E" panose="040B0900000000000000" pitchFamily="50" charset="-128"/>
                <a:ea typeface="AR P悠々ゴシック体E" panose="040B0900000000000000" pitchFamily="50" charset="-128"/>
              </a:rPr>
              <a:t>豪華景品準備してるよ</a:t>
            </a:r>
            <a:r>
              <a:rPr kumimoji="1" lang="en-US" altLang="ja-JP" sz="1200" b="1" dirty="0">
                <a:solidFill>
                  <a:schemeClr val="tx1"/>
                </a:solidFill>
                <a:latin typeface="AR P悠々ゴシック体E" panose="040B0900000000000000" pitchFamily="50" charset="-128"/>
                <a:ea typeface="AR P悠々ゴシック体E" panose="040B0900000000000000" pitchFamily="50" charset="-128"/>
              </a:rPr>
              <a:t>!!!</a:t>
            </a:r>
            <a:endParaRPr kumimoji="1" lang="ja-JP" altLang="en-US" sz="1200" b="1" dirty="0">
              <a:solidFill>
                <a:schemeClr val="tx1"/>
              </a:solidFill>
              <a:latin typeface="AR P悠々ゴシック体E" panose="040B0900000000000000" pitchFamily="50" charset="-128"/>
              <a:ea typeface="AR P悠々ゴシック体E" panose="040B0900000000000000" pitchFamily="50" charset="-128"/>
            </a:endParaRPr>
          </a:p>
        </p:txBody>
      </p:sp>
      <p:pic>
        <p:nvPicPr>
          <p:cNvPr id="38" name="図 37">
            <a:extLst>
              <a:ext uri="{FF2B5EF4-FFF2-40B4-BE49-F238E27FC236}">
                <a16:creationId xmlns:a16="http://schemas.microsoft.com/office/drawing/2014/main" id="{91658421-BE80-3C8D-6160-EEF72B1A5E6E}"/>
              </a:ext>
            </a:extLst>
          </p:cNvPr>
          <p:cNvPicPr>
            <a:picLocks noChangeAspect="1"/>
          </p:cNvPicPr>
          <p:nvPr/>
        </p:nvPicPr>
        <p:blipFill rotWithShape="1">
          <a:blip r:embed="rId3"/>
          <a:srcRect l="34149" t="30240" r="22959" b="33045"/>
          <a:stretch/>
        </p:blipFill>
        <p:spPr>
          <a:xfrm>
            <a:off x="9052293" y="6041324"/>
            <a:ext cx="427042" cy="541647"/>
          </a:xfrm>
          <a:prstGeom prst="rect">
            <a:avLst/>
          </a:prstGeom>
        </p:spPr>
      </p:pic>
      <p:pic>
        <p:nvPicPr>
          <p:cNvPr id="25" name="図 24">
            <a:extLst>
              <a:ext uri="{FF2B5EF4-FFF2-40B4-BE49-F238E27FC236}">
                <a16:creationId xmlns:a16="http://schemas.microsoft.com/office/drawing/2014/main" id="{38A1AEC0-42F0-AE07-38E6-F22D423532B4}"/>
              </a:ext>
            </a:extLst>
          </p:cNvPr>
          <p:cNvPicPr>
            <a:picLocks noChangeAspect="1"/>
          </p:cNvPicPr>
          <p:nvPr/>
        </p:nvPicPr>
        <p:blipFill>
          <a:blip r:embed="rId4"/>
          <a:stretch>
            <a:fillRect/>
          </a:stretch>
        </p:blipFill>
        <p:spPr>
          <a:xfrm>
            <a:off x="3692999" y="1175466"/>
            <a:ext cx="568546" cy="575931"/>
          </a:xfrm>
          <a:prstGeom prst="rect">
            <a:avLst/>
          </a:prstGeom>
        </p:spPr>
      </p:pic>
      <p:pic>
        <p:nvPicPr>
          <p:cNvPr id="26" name="図 25">
            <a:extLst>
              <a:ext uri="{FF2B5EF4-FFF2-40B4-BE49-F238E27FC236}">
                <a16:creationId xmlns:a16="http://schemas.microsoft.com/office/drawing/2014/main" id="{7E5599E2-E333-245A-63DD-E57BD7C2691C}"/>
              </a:ext>
            </a:extLst>
          </p:cNvPr>
          <p:cNvPicPr>
            <a:picLocks noChangeAspect="1"/>
          </p:cNvPicPr>
          <p:nvPr/>
        </p:nvPicPr>
        <p:blipFill>
          <a:blip r:embed="rId5"/>
          <a:stretch>
            <a:fillRect/>
          </a:stretch>
        </p:blipFill>
        <p:spPr>
          <a:xfrm>
            <a:off x="3906935" y="3685514"/>
            <a:ext cx="964877" cy="673113"/>
          </a:xfrm>
          <a:prstGeom prst="rect">
            <a:avLst/>
          </a:prstGeom>
        </p:spPr>
      </p:pic>
      <p:pic>
        <p:nvPicPr>
          <p:cNvPr id="27" name="図 26">
            <a:extLst>
              <a:ext uri="{FF2B5EF4-FFF2-40B4-BE49-F238E27FC236}">
                <a16:creationId xmlns:a16="http://schemas.microsoft.com/office/drawing/2014/main" id="{595A722A-985C-4976-6153-A91753801182}"/>
              </a:ext>
            </a:extLst>
          </p:cNvPr>
          <p:cNvPicPr>
            <a:picLocks noChangeAspect="1"/>
          </p:cNvPicPr>
          <p:nvPr/>
        </p:nvPicPr>
        <p:blipFill>
          <a:blip r:embed="rId6"/>
          <a:stretch>
            <a:fillRect/>
          </a:stretch>
        </p:blipFill>
        <p:spPr>
          <a:xfrm>
            <a:off x="3920560" y="4597454"/>
            <a:ext cx="711818" cy="711818"/>
          </a:xfrm>
          <a:prstGeom prst="rect">
            <a:avLst/>
          </a:prstGeom>
        </p:spPr>
      </p:pic>
      <p:pic>
        <p:nvPicPr>
          <p:cNvPr id="1026" name="Picture 2" descr="作品展1(カラー)/11月/各月タイトル枠の無料イラスト/学校素材">
            <a:extLst>
              <a:ext uri="{FF2B5EF4-FFF2-40B4-BE49-F238E27FC236}">
                <a16:creationId xmlns:a16="http://schemas.microsoft.com/office/drawing/2014/main" id="{2D3B1A42-E8A1-2006-269C-06961A04BD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991" y="5401326"/>
            <a:ext cx="568981" cy="445722"/>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0DE98B11-3FA0-947A-3691-D56F33FC8481}"/>
              </a:ext>
            </a:extLst>
          </p:cNvPr>
          <p:cNvPicPr>
            <a:picLocks noChangeAspect="1"/>
          </p:cNvPicPr>
          <p:nvPr/>
        </p:nvPicPr>
        <p:blipFill>
          <a:blip r:embed="rId8"/>
          <a:stretch>
            <a:fillRect/>
          </a:stretch>
        </p:blipFill>
        <p:spPr>
          <a:xfrm>
            <a:off x="4099144" y="2571185"/>
            <a:ext cx="696685" cy="498516"/>
          </a:xfrm>
          <a:prstGeom prst="rect">
            <a:avLst/>
          </a:prstGeom>
        </p:spPr>
      </p:pic>
      <p:pic>
        <p:nvPicPr>
          <p:cNvPr id="39" name="図 38">
            <a:extLst>
              <a:ext uri="{FF2B5EF4-FFF2-40B4-BE49-F238E27FC236}">
                <a16:creationId xmlns:a16="http://schemas.microsoft.com/office/drawing/2014/main" id="{A292891B-CEEB-5CF6-2054-171823EF508B}"/>
              </a:ext>
            </a:extLst>
          </p:cNvPr>
          <p:cNvPicPr>
            <a:picLocks noChangeAspect="1"/>
          </p:cNvPicPr>
          <p:nvPr/>
        </p:nvPicPr>
        <p:blipFill>
          <a:blip r:embed="rId9"/>
          <a:stretch>
            <a:fillRect/>
          </a:stretch>
        </p:blipFill>
        <p:spPr>
          <a:xfrm>
            <a:off x="344779" y="1781533"/>
            <a:ext cx="808378" cy="766949"/>
          </a:xfrm>
          <a:prstGeom prst="rect">
            <a:avLst/>
          </a:prstGeom>
        </p:spPr>
      </p:pic>
      <p:pic>
        <p:nvPicPr>
          <p:cNvPr id="2" name="図 1">
            <a:extLst>
              <a:ext uri="{FF2B5EF4-FFF2-40B4-BE49-F238E27FC236}">
                <a16:creationId xmlns:a16="http://schemas.microsoft.com/office/drawing/2014/main" id="{A6D4AD98-3EB8-F56D-D728-A7A0AD5F16F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434" b="98113" l="10000" r="93750">
                        <a14:foregroundMark x1="61875" y1="9434" x2="48125" y2="80660"/>
                        <a14:foregroundMark x1="38750" y1="14151" x2="53750" y2="15094"/>
                        <a14:foregroundMark x1="70625" y1="13679" x2="93750" y2="29245"/>
                        <a14:foregroundMark x1="28750" y1="15566" x2="23125" y2="25943"/>
                        <a14:foregroundMark x1="42500" y1="10849" x2="28750" y2="15094"/>
                        <a14:foregroundMark x1="28750" y1="10849" x2="18750" y2="16981"/>
                        <a14:foregroundMark x1="84375" y1="38679" x2="80000" y2="61321"/>
                        <a14:foregroundMark x1="89375" y1="27830" x2="80000" y2="30189"/>
                        <a14:foregroundMark x1="80625" y1="22170" x2="80000" y2="30660"/>
                        <a14:foregroundMark x1="16875" y1="30660" x2="24375" y2="67925"/>
                        <a14:foregroundMark x1="24375" y1="67925" x2="25625" y2="65566"/>
                        <a14:foregroundMark x1="42500" y1="39623" x2="55000" y2="88679"/>
                        <a14:foregroundMark x1="55000" y1="88679" x2="55625" y2="80660"/>
                        <a14:foregroundMark x1="60000" y1="66981" x2="64375" y2="77358"/>
                        <a14:foregroundMark x1="81875" y1="59434" x2="74375" y2="74528"/>
                        <a14:foregroundMark x1="50625" y1="87736" x2="63750" y2="90094"/>
                        <a14:foregroundMark x1="73125" y1="89623" x2="73125" y2="89623"/>
                        <a14:foregroundMark x1="65625" y1="94811" x2="65625" y2="94811"/>
                        <a14:foregroundMark x1="41250" y1="60849" x2="41250" y2="60849"/>
                        <a14:foregroundMark x1="60625" y1="98113" x2="60625" y2="98113"/>
                        <a14:foregroundMark x1="77500" y1="95755" x2="77500" y2="95755"/>
                      </a14:backgroundRemoval>
                    </a14:imgEffect>
                  </a14:imgLayer>
                </a14:imgProps>
              </a:ext>
              <a:ext uri="{28A0092B-C50C-407E-A947-70E740481C1C}">
                <a14:useLocalDpi xmlns:a14="http://schemas.microsoft.com/office/drawing/2010/main" val="0"/>
              </a:ext>
            </a:extLst>
          </a:blip>
          <a:stretch>
            <a:fillRect/>
          </a:stretch>
        </p:blipFill>
        <p:spPr>
          <a:xfrm>
            <a:off x="8471213" y="2575648"/>
            <a:ext cx="223843" cy="336639"/>
          </a:xfrm>
          <a:prstGeom prst="rect">
            <a:avLst/>
          </a:prstGeom>
        </p:spPr>
      </p:pic>
      <p:pic>
        <p:nvPicPr>
          <p:cNvPr id="6" name="図 5">
            <a:extLst>
              <a:ext uri="{FF2B5EF4-FFF2-40B4-BE49-F238E27FC236}">
                <a16:creationId xmlns:a16="http://schemas.microsoft.com/office/drawing/2014/main" id="{CFF86CBC-11B2-3B02-89B8-B879D79CC31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884" b="89826" l="4832" r="93908">
                        <a14:foregroundMark x1="38655" y1="9884" x2="31092" y2="12500"/>
                        <a14:foregroundMark x1="34664" y1="15116" x2="26471" y2="65407"/>
                        <a14:foregroundMark x1="6933" y1="44186" x2="9244" y2="68605"/>
                        <a14:foregroundMark x1="9244" y1="68605" x2="9874" y2="69477"/>
                        <a14:foregroundMark x1="9244" y1="70930" x2="5252" y2="59884"/>
                        <a14:foregroundMark x1="36345" y1="15407" x2="48529" y2="29651"/>
                        <a14:foregroundMark x1="48529" y1="29651" x2="52731" y2="40988"/>
                        <a14:foregroundMark x1="65336" y1="32849" x2="51891" y2="66860"/>
                        <a14:foregroundMark x1="51891" y1="66860" x2="49790" y2="68895"/>
                        <a14:foregroundMark x1="70588" y1="53198" x2="67647" y2="71802"/>
                        <a14:foregroundMark x1="67647" y1="71802" x2="65336" y2="65988"/>
                        <a14:foregroundMark x1="65546" y1="31686" x2="52311" y2="51453"/>
                        <a14:foregroundMark x1="52311" y1="51453" x2="46849" y2="70349"/>
                        <a14:foregroundMark x1="46849" y1="70349" x2="59874" y2="65698"/>
                        <a14:foregroundMark x1="59874" y1="65698" x2="64286" y2="47384"/>
                        <a14:foregroundMark x1="68277" y1="39244" x2="81092" y2="61337"/>
                        <a14:foregroundMark x1="81092" y1="61337" x2="78782" y2="56977"/>
                        <a14:foregroundMark x1="77941" y1="40116" x2="91387" y2="61919"/>
                        <a14:foregroundMark x1="91387" y1="61919" x2="89916" y2="59302"/>
                        <a14:foregroundMark x1="91176" y1="54360" x2="91807" y2="76163"/>
                        <a14:foregroundMark x1="91807" y1="76163" x2="91176" y2="72674"/>
                        <a14:foregroundMark x1="93908" y1="67442" x2="91807" y2="78198"/>
                      </a14:backgroundRemoval>
                    </a14:imgEffect>
                  </a14:imgLayer>
                </a14:imgProps>
              </a:ext>
              <a:ext uri="{28A0092B-C50C-407E-A947-70E740481C1C}">
                <a14:useLocalDpi xmlns:a14="http://schemas.microsoft.com/office/drawing/2010/main" val="0"/>
              </a:ext>
            </a:extLst>
          </a:blip>
          <a:stretch>
            <a:fillRect/>
          </a:stretch>
        </p:blipFill>
        <p:spPr>
          <a:xfrm>
            <a:off x="8864646" y="959631"/>
            <a:ext cx="493872" cy="356873"/>
          </a:xfrm>
          <a:prstGeom prst="rect">
            <a:avLst/>
          </a:prstGeom>
        </p:spPr>
      </p:pic>
      <p:pic>
        <p:nvPicPr>
          <p:cNvPr id="7" name="図 6">
            <a:extLst>
              <a:ext uri="{FF2B5EF4-FFF2-40B4-BE49-F238E27FC236}">
                <a16:creationId xmlns:a16="http://schemas.microsoft.com/office/drawing/2014/main" id="{DABAB2D4-CAD6-936D-2B0B-424E642F7B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05594" y="1175466"/>
            <a:ext cx="650240" cy="518160"/>
          </a:xfrm>
          <a:prstGeom prst="rect">
            <a:avLst/>
          </a:prstGeom>
        </p:spPr>
      </p:pic>
      <p:pic>
        <p:nvPicPr>
          <p:cNvPr id="12" name="図 11">
            <a:extLst>
              <a:ext uri="{FF2B5EF4-FFF2-40B4-BE49-F238E27FC236}">
                <a16:creationId xmlns:a16="http://schemas.microsoft.com/office/drawing/2014/main" id="{E6CBC8FB-BA3A-5C8D-AAF1-722E2E470699}"/>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7113" b="95816" l="4959" r="92562">
                        <a14:foregroundMark x1="55785" y1="7531" x2="55785" y2="7531"/>
                        <a14:foregroundMark x1="93388" y1="77406" x2="93388" y2="77406"/>
                        <a14:foregroundMark x1="52066" y1="95816" x2="52066" y2="95816"/>
                        <a14:foregroundMark x1="4959" y1="35146" x2="4959" y2="35146"/>
                      </a14:backgroundRemoval>
                    </a14:imgEffect>
                  </a14:imgLayer>
                </a14:imgProps>
              </a:ext>
              <a:ext uri="{28A0092B-C50C-407E-A947-70E740481C1C}">
                <a14:useLocalDpi xmlns:a14="http://schemas.microsoft.com/office/drawing/2010/main" val="0"/>
              </a:ext>
            </a:extLst>
          </a:blip>
          <a:stretch>
            <a:fillRect/>
          </a:stretch>
        </p:blipFill>
        <p:spPr>
          <a:xfrm>
            <a:off x="8458886" y="77989"/>
            <a:ext cx="420370" cy="415290"/>
          </a:xfrm>
          <a:prstGeom prst="rect">
            <a:avLst/>
          </a:prstGeom>
        </p:spPr>
      </p:pic>
      <p:pic>
        <p:nvPicPr>
          <p:cNvPr id="20" name="図 19">
            <a:extLst>
              <a:ext uri="{FF2B5EF4-FFF2-40B4-BE49-F238E27FC236}">
                <a16:creationId xmlns:a16="http://schemas.microsoft.com/office/drawing/2014/main" id="{B6F5D00E-64D5-FBE5-D42A-BFFE69D13A95}"/>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7113" b="95816" l="4959" r="92562">
                        <a14:foregroundMark x1="55785" y1="7531" x2="55785" y2="7531"/>
                        <a14:foregroundMark x1="93388" y1="77406" x2="93388" y2="77406"/>
                        <a14:foregroundMark x1="52066" y1="95816" x2="52066" y2="95816"/>
                        <a14:foregroundMark x1="4959" y1="35146" x2="4959" y2="35146"/>
                      </a14:backgroundRemoval>
                    </a14:imgEffect>
                  </a14:imgLayer>
                </a14:imgProps>
              </a:ext>
              <a:ext uri="{28A0092B-C50C-407E-A947-70E740481C1C}">
                <a14:useLocalDpi xmlns:a14="http://schemas.microsoft.com/office/drawing/2010/main" val="0"/>
              </a:ext>
            </a:extLst>
          </a:blip>
          <a:stretch>
            <a:fillRect/>
          </a:stretch>
        </p:blipFill>
        <p:spPr>
          <a:xfrm rot="7283536">
            <a:off x="5954040" y="109655"/>
            <a:ext cx="435633" cy="430369"/>
          </a:xfrm>
          <a:prstGeom prst="rect">
            <a:avLst/>
          </a:prstGeom>
        </p:spPr>
      </p:pic>
      <p:pic>
        <p:nvPicPr>
          <p:cNvPr id="41" name="図 40">
            <a:extLst>
              <a:ext uri="{FF2B5EF4-FFF2-40B4-BE49-F238E27FC236}">
                <a16:creationId xmlns:a16="http://schemas.microsoft.com/office/drawing/2014/main" id="{E0D768AF-9234-4004-9271-1656F1376748}"/>
              </a:ext>
            </a:extLst>
          </p:cNvPr>
          <p:cNvPicPr>
            <a:picLocks noChangeAspect="1"/>
          </p:cNvPicPr>
          <p:nvPr/>
        </p:nvPicPr>
        <p:blipFill>
          <a:blip r:embed="rId17" cstate="print">
            <a:extLst>
              <a:ext uri="{BEBA8EAE-BF5A-486C-A8C5-ECC9F3942E4B}">
                <a14:imgProps xmlns:a14="http://schemas.microsoft.com/office/drawing/2010/main">
                  <a14:imgLayer r:embed="rId18">
                    <a14:imgEffect>
                      <a14:backgroundRemoval t="5031" b="98742" l="7051" r="94872">
                        <a14:foregroundMark x1="39103" y1="11321" x2="39103" y2="11321"/>
                        <a14:foregroundMark x1="37821" y1="11950" x2="47436" y2="27673"/>
                        <a14:foregroundMark x1="49359" y1="16352" x2="78205" y2="18239"/>
                        <a14:foregroundMark x1="85256" y1="16352" x2="89103" y2="28302"/>
                        <a14:foregroundMark x1="89103" y1="20755" x2="87179" y2="55346"/>
                        <a14:foregroundMark x1="86538" y1="55346" x2="86538" y2="55346"/>
                        <a14:foregroundMark x1="67308" y1="76101" x2="78846" y2="81761"/>
                        <a14:foregroundMark x1="66026" y1="79245" x2="67308" y2="71698"/>
                        <a14:foregroundMark x1="78846" y1="96855" x2="78846" y2="96855"/>
                        <a14:foregroundMark x1="26282" y1="91195" x2="26282" y2="91195"/>
                        <a14:foregroundMark x1="26923" y1="79874" x2="21154" y2="83648"/>
                        <a14:foregroundMark x1="94231" y1="15723" x2="94231" y2="18868"/>
                        <a14:foregroundMark x1="88462" y1="10063" x2="62179" y2="10063"/>
                        <a14:foregroundMark x1="58974" y1="11321" x2="49359" y2="14465"/>
                        <a14:foregroundMark x1="12179" y1="6289" x2="66667" y2="11950"/>
                        <a14:foregroundMark x1="71154" y1="11321" x2="51923" y2="8176"/>
                        <a14:foregroundMark x1="87179" y1="14465" x2="80769" y2="18239"/>
                        <a14:foregroundMark x1="89744" y1="25786" x2="92308" y2="52830"/>
                        <a14:foregroundMark x1="89103" y1="55346" x2="85897" y2="58491"/>
                        <a14:foregroundMark x1="76923" y1="40881" x2="75000" y2="50943"/>
                        <a14:foregroundMark x1="70513" y1="30818" x2="32692" y2="35849"/>
                        <a14:foregroundMark x1="27564" y1="41509" x2="30769" y2="61006"/>
                        <a14:foregroundMark x1="32692" y1="68553" x2="32692" y2="65409"/>
                        <a14:foregroundMark x1="32692" y1="72327" x2="32692" y2="72327"/>
                        <a14:foregroundMark x1="35256" y1="81132" x2="35256" y2="81132"/>
                        <a14:foregroundMark x1="24359" y1="93711" x2="24359" y2="93711"/>
                        <a14:foregroundMark x1="10897" y1="89937" x2="14103" y2="87421"/>
                        <a14:foregroundMark x1="11538" y1="77358" x2="11538" y2="77358"/>
                        <a14:foregroundMark x1="23077" y1="69811" x2="23077" y2="69811"/>
                        <a14:foregroundMark x1="23718" y1="66667" x2="23718" y2="66667"/>
                        <a14:foregroundMark x1="33974" y1="88050" x2="33974" y2="88050"/>
                        <a14:foregroundMark x1="32051" y1="92453" x2="33974" y2="89308"/>
                        <a14:foregroundMark x1="37821" y1="85535" x2="37821" y2="85535"/>
                        <a14:foregroundMark x1="19872" y1="30818" x2="19872" y2="30818"/>
                        <a14:foregroundMark x1="16026" y1="22013" x2="16026" y2="22013"/>
                        <a14:foregroundMark x1="40385" y1="7547" x2="40385" y2="7547"/>
                        <a14:foregroundMark x1="94872" y1="57233" x2="94872" y2="57233"/>
                        <a14:foregroundMark x1="92949" y1="69811" x2="92949" y2="69811"/>
                        <a14:foregroundMark x1="73077" y1="98742" x2="73077" y2="98742"/>
                        <a14:foregroundMark x1="92308" y1="52830" x2="92308" y2="52830"/>
                      </a14:backgroundRemoval>
                    </a14:imgEffect>
                  </a14:imgLayer>
                </a14:imgProps>
              </a:ext>
              <a:ext uri="{28A0092B-C50C-407E-A947-70E740481C1C}">
                <a14:useLocalDpi xmlns:a14="http://schemas.microsoft.com/office/drawing/2010/main" val="0"/>
              </a:ext>
            </a:extLst>
          </a:blip>
          <a:stretch>
            <a:fillRect/>
          </a:stretch>
        </p:blipFill>
        <p:spPr>
          <a:xfrm rot="1208189">
            <a:off x="3514600" y="137678"/>
            <a:ext cx="326920" cy="309645"/>
          </a:xfrm>
          <a:prstGeom prst="rect">
            <a:avLst/>
          </a:prstGeom>
        </p:spPr>
      </p:pic>
      <p:pic>
        <p:nvPicPr>
          <p:cNvPr id="42" name="図 41">
            <a:extLst>
              <a:ext uri="{FF2B5EF4-FFF2-40B4-BE49-F238E27FC236}">
                <a16:creationId xmlns:a16="http://schemas.microsoft.com/office/drawing/2014/main" id="{F77E8DB2-B6E1-4370-4FE9-0C610FDA09BE}"/>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6069" b="90462" l="5150" r="90558">
                        <a14:foregroundMark x1="77253" y1="7225" x2="50215" y2="7803"/>
                        <a14:foregroundMark x1="89270" y1="16185" x2="90558" y2="35260"/>
                        <a14:foregroundMark x1="9442" y1="75723" x2="8584" y2="76879"/>
                        <a14:foregroundMark x1="67811" y1="6936" x2="56223" y2="8382"/>
                        <a14:foregroundMark x1="5579" y1="80058" x2="11588" y2="87283"/>
                        <a14:foregroundMark x1="18026" y1="89017" x2="51502" y2="90462"/>
                        <a14:foregroundMark x1="41631" y1="76301" x2="41631" y2="76301"/>
                        <a14:foregroundMark x1="7725" y1="78324" x2="7725" y2="78324"/>
                      </a14:backgroundRemoval>
                    </a14:imgEffect>
                  </a14:imgLayer>
                </a14:imgProps>
              </a:ext>
              <a:ext uri="{28A0092B-C50C-407E-A947-70E740481C1C}">
                <a14:useLocalDpi xmlns:a14="http://schemas.microsoft.com/office/drawing/2010/main" val="0"/>
              </a:ext>
            </a:extLst>
          </a:blip>
          <a:stretch>
            <a:fillRect/>
          </a:stretch>
        </p:blipFill>
        <p:spPr>
          <a:xfrm rot="1378155">
            <a:off x="517864" y="113874"/>
            <a:ext cx="288909" cy="356391"/>
          </a:xfrm>
          <a:prstGeom prst="rect">
            <a:avLst/>
          </a:prstGeom>
        </p:spPr>
      </p:pic>
      <p:pic>
        <p:nvPicPr>
          <p:cNvPr id="43" name="図 42">
            <a:extLst>
              <a:ext uri="{FF2B5EF4-FFF2-40B4-BE49-F238E27FC236}">
                <a16:creationId xmlns:a16="http://schemas.microsoft.com/office/drawing/2014/main" id="{5575DFBB-EC06-060C-B94B-8DB16C2D749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552228" y="4809460"/>
            <a:ext cx="737473" cy="549451"/>
          </a:xfrm>
          <a:prstGeom prst="rect">
            <a:avLst/>
          </a:prstGeom>
        </p:spPr>
      </p:pic>
      <p:pic>
        <p:nvPicPr>
          <p:cNvPr id="40" name="図 39">
            <a:extLst>
              <a:ext uri="{FF2B5EF4-FFF2-40B4-BE49-F238E27FC236}">
                <a16:creationId xmlns:a16="http://schemas.microsoft.com/office/drawing/2014/main" id="{4D998E92-5AC0-5592-1B07-6FE915D940D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64646" y="2539529"/>
            <a:ext cx="281784" cy="305111"/>
          </a:xfrm>
          <a:prstGeom prst="rect">
            <a:avLst/>
          </a:prstGeom>
        </p:spPr>
      </p:pic>
      <p:sp>
        <p:nvSpPr>
          <p:cNvPr id="45" name="正方形/長方形 44">
            <a:extLst>
              <a:ext uri="{FF2B5EF4-FFF2-40B4-BE49-F238E27FC236}">
                <a16:creationId xmlns:a16="http://schemas.microsoft.com/office/drawing/2014/main" id="{5A233AF4-9B0B-470A-A32D-883275474BCA}"/>
              </a:ext>
            </a:extLst>
          </p:cNvPr>
          <p:cNvSpPr/>
          <p:nvPr/>
        </p:nvSpPr>
        <p:spPr>
          <a:xfrm>
            <a:off x="391722" y="5715065"/>
            <a:ext cx="4214319" cy="1024798"/>
          </a:xfrm>
          <a:prstGeom prst="rect">
            <a:avLst/>
          </a:prstGeom>
          <a:no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游明朝" panose="020F0502020204030204"/>
                <a:ea typeface="AR P悠々ゴシック体E" panose="040B0900000000000000" pitchFamily="50" charset="-128"/>
                <a:cs typeface="Times New Roman" panose="02020603050405020304" pitchFamily="18" charset="0"/>
              </a:rPr>
              <a:t>皆様の趣味の逸品を展示</a:t>
            </a:r>
            <a:r>
              <a:rPr kumimoji="1" lang="en-US" sz="1100" b="1" i="0" u="none" strike="noStrike" kern="1200" cap="none" spc="0" normalizeH="0" baseline="0" noProof="0" dirty="0">
                <a:ln>
                  <a:noFill/>
                </a:ln>
                <a:solidFill>
                  <a:srgbClr val="000000"/>
                </a:solidFill>
                <a:effectLst/>
                <a:uLnTx/>
                <a:uFillTx/>
                <a:latin typeface="AR P悠々ゴシック体E" panose="040B0900000000000000" pitchFamily="50" charset="-128"/>
                <a:ea typeface="游明朝" panose="02020400000000000000" pitchFamily="18" charset="-128"/>
                <a:cs typeface="Times New Roman" panose="02020603050405020304" pitchFamily="18" charset="0"/>
              </a:rPr>
              <a:t>!! </a:t>
            </a:r>
            <a:r>
              <a:rPr kumimoji="1" lang="ja-JP" altLang="en-US" sz="1100" b="1" i="0" u="none" strike="noStrike" kern="1200" cap="none" spc="0" normalizeH="0" baseline="0" noProof="0" dirty="0">
                <a:ln>
                  <a:noFill/>
                </a:ln>
                <a:solidFill>
                  <a:srgbClr val="000000"/>
                </a:solidFill>
                <a:effectLst/>
                <a:uLnTx/>
                <a:uFillTx/>
                <a:latin typeface="游明朝" panose="020F0502020204030204"/>
                <a:ea typeface="AR P悠々ゴシック体E" panose="040B0900000000000000" pitchFamily="50" charset="-128"/>
                <a:cs typeface="Times New Roman" panose="02020603050405020304" pitchFamily="18" charset="0"/>
              </a:rPr>
              <a:t>　</a:t>
            </a:r>
            <a:endParaRPr kumimoji="0" lang="ja-JP" altLang="en-US" sz="1100" b="0" i="0" u="none" strike="noStrike" kern="100" cap="none" spc="0" normalizeH="0" baseline="0" noProof="0" dirty="0">
              <a:ln>
                <a:noFill/>
              </a:ln>
              <a:solidFill>
                <a:sysClr val="window" lastClr="FFFFFF"/>
              </a:solidFill>
              <a:effectLst/>
              <a:uLnTx/>
              <a:uFillTx/>
              <a:latin typeface="游明朝" panose="020F0502020204030204"/>
              <a:ea typeface="游明朝" panose="02020400000000000000" pitchFamily="18"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cs typeface="Times New Roman" panose="02020603050405020304" pitchFamily="18" charset="0"/>
              </a:rPr>
              <a:t>書道教室</a:t>
            </a:r>
            <a:r>
              <a:rPr kumimoji="1" lang="ja-JP" altLang="en-US" sz="1200" b="1" dirty="0">
                <a:solidFill>
                  <a:srgbClr val="000000"/>
                </a:solidFill>
                <a:latin typeface="+mn-ea"/>
                <a:cs typeface="Times New Roman" panose="02020603050405020304" pitchFamily="18" charset="0"/>
              </a:rPr>
              <a:t>　</a:t>
            </a:r>
            <a:r>
              <a:rPr kumimoji="1" lang="ja-JP" altLang="en-US" sz="1200" b="1" i="0" u="none" strike="noStrike" kern="1200" cap="none" spc="0" normalizeH="0" baseline="0" noProof="0" dirty="0">
                <a:ln>
                  <a:noFill/>
                </a:ln>
                <a:solidFill>
                  <a:srgbClr val="000000"/>
                </a:solidFill>
                <a:effectLst/>
                <a:uLnTx/>
                <a:uFillTx/>
                <a:latin typeface="+mn-ea"/>
                <a:cs typeface="Times New Roman" panose="02020603050405020304" pitchFamily="18" charset="0"/>
              </a:rPr>
              <a:t>子ども書道教室　絵手紙教室　</a:t>
            </a:r>
            <a:r>
              <a:rPr kumimoji="1" lang="ja-JP" altLang="en-US"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パステル画教室</a:t>
            </a:r>
            <a:endParaRPr kumimoji="0" lang="ja-JP" altLang="en-US" sz="1200" b="0" i="0" u="none" strike="noStrike" kern="100" cap="none" spc="0" normalizeH="0" baseline="0" noProof="0" dirty="0">
              <a:ln>
                <a:noFill/>
              </a:ln>
              <a:solidFill>
                <a:sysClr val="window" lastClr="FFFFFF"/>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cs typeface="Times New Roman" panose="02020603050405020304" pitchFamily="18" charset="0"/>
              </a:rPr>
              <a:t>己書幸座　子ども絵画教室　押花教室　　ちょこっと教室　　絵画教室　くららアトリエ　</a:t>
            </a:r>
            <a:r>
              <a:rPr kumimoji="1" lang="ja-JP" altLang="en-US" sz="1200" b="1" dirty="0">
                <a:solidFill>
                  <a:srgbClr val="000000"/>
                </a:solidFill>
                <a:latin typeface="+mn-ea"/>
                <a:cs typeface="Times New Roman" panose="02020603050405020304" pitchFamily="18" charset="0"/>
              </a:rPr>
              <a:t>鞍月児童館　</a:t>
            </a:r>
            <a:r>
              <a:rPr kumimoji="1" lang="ja-JP" altLang="en-US" sz="1200" b="1" i="0" u="none" strike="noStrike" kern="1200" cap="none" spc="0" normalizeH="0" baseline="0" noProof="0" dirty="0">
                <a:ln>
                  <a:noFill/>
                </a:ln>
                <a:solidFill>
                  <a:srgbClr val="000000"/>
                </a:solidFill>
                <a:effectLst/>
                <a:uLnTx/>
                <a:uFillTx/>
                <a:latin typeface="+mn-ea"/>
                <a:cs typeface="Times New Roman" panose="02020603050405020304" pitchFamily="18" charset="0"/>
              </a:rPr>
              <a:t>防災パネル展</a:t>
            </a:r>
            <a:endParaRPr kumimoji="0" lang="ja-JP" altLang="en-US" sz="120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n-ea"/>
                <a:cs typeface="Times New Roman" panose="02020603050405020304" pitchFamily="18" charset="0"/>
              </a:rPr>
              <a:t>一般応募作品</a:t>
            </a:r>
            <a:r>
              <a:rPr kumimoji="1" lang="en-US" sz="1200" b="1" i="0" u="none" strike="noStrike" kern="1200" cap="none" spc="0" normalizeH="0" baseline="0" noProof="0" dirty="0" err="1">
                <a:ln>
                  <a:noFill/>
                </a:ln>
                <a:solidFill>
                  <a:srgbClr val="000000"/>
                </a:solidFill>
                <a:effectLst/>
                <a:uLnTx/>
                <a:uFillTx/>
                <a:latin typeface="+mn-ea"/>
                <a:cs typeface="Times New Roman" panose="02020603050405020304" pitchFamily="18" charset="0"/>
              </a:rPr>
              <a:t>etc</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p:txBody>
      </p:sp>
      <p:sp>
        <p:nvSpPr>
          <p:cNvPr id="19" name="テキスト プレースホルダー 78">
            <a:extLst>
              <a:ext uri="{FF2B5EF4-FFF2-40B4-BE49-F238E27FC236}">
                <a16:creationId xmlns:a16="http://schemas.microsoft.com/office/drawing/2014/main" id="{5107A8B8-65A3-414F-8826-E7C0DC04287C}"/>
              </a:ext>
            </a:extLst>
          </p:cNvPr>
          <p:cNvSpPr txBox="1">
            <a:spLocks/>
          </p:cNvSpPr>
          <p:nvPr/>
        </p:nvSpPr>
        <p:spPr>
          <a:xfrm>
            <a:off x="5313821" y="5533496"/>
            <a:ext cx="4274610" cy="246859"/>
          </a:xfrm>
          <a:prstGeom prst="rect">
            <a:avLst/>
          </a:prstGeom>
          <a:solidFill>
            <a:srgbClr val="002060"/>
          </a:solidFill>
        </p:spPr>
        <p:txBody>
          <a:bodyPr anchor="ctr" anchorCtr="1">
            <a:noAutofit/>
          </a:bodyPr>
          <a:lstStyle>
            <a:lvl1pPr marL="0" indent="0" algn="ctr" defTabSz="914400" rtl="0" eaLnBrk="1" latinLnBrk="0" hangingPunct="1">
              <a:lnSpc>
                <a:spcPct val="90000"/>
              </a:lnSpc>
              <a:spcBef>
                <a:spcPts val="1000"/>
              </a:spcBef>
              <a:buFont typeface="Arial" panose="020B0604020202020204" pitchFamily="34" charset="0"/>
              <a:buNone/>
              <a:defRPr kumimoji="1" sz="600" kern="1200">
                <a:solidFill>
                  <a:schemeClr val="bg1"/>
                </a:solidFill>
                <a:latin typeface="メイリオ" panose="020B0604030504040204" pitchFamily="50" charset="-128"/>
                <a:ea typeface="メイリオ" panose="020B0604030504040204" pitchFamily="50" charset="-128"/>
                <a:cs typeface="+mn-cs"/>
              </a:defRPr>
            </a:lvl1pPr>
            <a:lvl2pPr marL="377967"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2pPr>
            <a:lvl3pPr marL="755934"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3pPr>
            <a:lvl4pPr marL="1133901"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4pPr>
            <a:lvl5pPr marL="1511869" indent="0" algn="r" defTabSz="914400" rtl="0" eaLnBrk="1" latinLnBrk="0" hangingPunct="1">
              <a:lnSpc>
                <a:spcPct val="90000"/>
              </a:lnSpc>
              <a:spcBef>
                <a:spcPts val="500"/>
              </a:spcBef>
              <a:buFont typeface="Arial" panose="020B0604020202020204" pitchFamily="34" charset="0"/>
              <a:buNone/>
              <a:defRPr kumimoji="1" sz="10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050" b="1" dirty="0">
                <a:latin typeface="+mn-ea"/>
                <a:ea typeface="+mn-ea"/>
              </a:rPr>
              <a:t>手作り体験　　　体育館１階会議室</a:t>
            </a:r>
          </a:p>
        </p:txBody>
      </p:sp>
      <p:sp>
        <p:nvSpPr>
          <p:cNvPr id="65" name="テキスト プレースホルダー 64"/>
          <p:cNvSpPr>
            <a:spLocks noGrp="1"/>
          </p:cNvSpPr>
          <p:nvPr>
            <p:ph type="body" sz="quarter" idx="47"/>
          </p:nvPr>
        </p:nvSpPr>
        <p:spPr>
          <a:xfrm>
            <a:off x="5321147" y="529521"/>
            <a:ext cx="4275581" cy="279605"/>
          </a:xfrm>
        </p:spPr>
        <p:txBody>
          <a:bodyPr>
            <a:noAutofit/>
          </a:bodyPr>
          <a:lstStyle/>
          <a:p>
            <a:r>
              <a:rPr kumimoji="1" lang="ja-JP" altLang="en-US" sz="1050" b="1" dirty="0">
                <a:latin typeface="+mn-ea"/>
                <a:ea typeface="+mn-ea"/>
              </a:rPr>
              <a:t>模擬店　　　特設会場　　</a:t>
            </a:r>
            <a:r>
              <a:rPr kumimoji="1" lang="en-US" altLang="ja-JP" sz="1050" b="1" dirty="0">
                <a:latin typeface="+mn-ea"/>
                <a:ea typeface="+mn-ea"/>
              </a:rPr>
              <a:t>10</a:t>
            </a:r>
            <a:r>
              <a:rPr kumimoji="1" lang="ja-JP" altLang="en-US" sz="1050" b="1" dirty="0">
                <a:latin typeface="+mn-ea"/>
                <a:ea typeface="+mn-ea"/>
              </a:rPr>
              <a:t>：</a:t>
            </a:r>
            <a:r>
              <a:rPr kumimoji="1" lang="en-US" altLang="ja-JP" sz="1050" b="1" dirty="0">
                <a:latin typeface="+mn-ea"/>
                <a:ea typeface="+mn-ea"/>
              </a:rPr>
              <a:t>00</a:t>
            </a:r>
            <a:r>
              <a:rPr kumimoji="1" lang="ja-JP" altLang="en-US" sz="1050" b="1" dirty="0">
                <a:latin typeface="+mn-ea"/>
                <a:ea typeface="+mn-ea"/>
              </a:rPr>
              <a:t>～</a:t>
            </a:r>
            <a:r>
              <a:rPr kumimoji="1" lang="en-US" altLang="ja-JP" sz="1050" b="1" dirty="0">
                <a:latin typeface="+mn-ea"/>
                <a:ea typeface="+mn-ea"/>
              </a:rPr>
              <a:t>15</a:t>
            </a:r>
            <a:r>
              <a:rPr kumimoji="1" lang="ja-JP" altLang="en-US" sz="1050" b="1" dirty="0">
                <a:latin typeface="+mn-ea"/>
                <a:ea typeface="+mn-ea"/>
              </a:rPr>
              <a:t>：</a:t>
            </a:r>
            <a:r>
              <a:rPr kumimoji="1" lang="en-US" altLang="ja-JP" sz="1050" b="1" dirty="0">
                <a:latin typeface="+mn-ea"/>
                <a:ea typeface="+mn-ea"/>
              </a:rPr>
              <a:t>00</a:t>
            </a:r>
            <a:r>
              <a:rPr kumimoji="1" lang="ja-JP" altLang="en-US" sz="1050" b="1">
                <a:latin typeface="+mn-ea"/>
                <a:ea typeface="+mn-ea"/>
              </a:rPr>
              <a:t>　売切れごめん</a:t>
            </a:r>
            <a:endParaRPr kumimoji="1" lang="ja-JP" altLang="en-US" sz="1050" b="1" dirty="0">
              <a:latin typeface="+mn-ea"/>
              <a:ea typeface="+mn-ea"/>
            </a:endParaRPr>
          </a:p>
        </p:txBody>
      </p:sp>
      <p:sp>
        <p:nvSpPr>
          <p:cNvPr id="3" name="テキスト プレースホルダー 59">
            <a:extLst>
              <a:ext uri="{FF2B5EF4-FFF2-40B4-BE49-F238E27FC236}">
                <a16:creationId xmlns:a16="http://schemas.microsoft.com/office/drawing/2014/main" id="{6D55A5A6-6EC7-1AFC-F941-5DD9AD3D284D}"/>
              </a:ext>
            </a:extLst>
          </p:cNvPr>
          <p:cNvSpPr txBox="1">
            <a:spLocks/>
          </p:cNvSpPr>
          <p:nvPr/>
        </p:nvSpPr>
        <p:spPr>
          <a:xfrm>
            <a:off x="1153268" y="2166868"/>
            <a:ext cx="3527970" cy="252000"/>
          </a:xfrm>
          <a:prstGeom prst="rect">
            <a:avLst/>
          </a:prstGeom>
        </p:spPr>
        <p:txBody>
          <a:bodyPr wrap="none"/>
          <a:lstStyle>
            <a:lvl1pPr marL="0" indent="0" algn="l" defTabSz="914400" rtl="0" eaLnBrk="1" latinLnBrk="0" hangingPunct="1">
              <a:lnSpc>
                <a:spcPct val="100000"/>
              </a:lnSpc>
              <a:spcBef>
                <a:spcPts val="0"/>
              </a:spcBef>
              <a:buFont typeface="Arial" panose="020B0604020202020204" pitchFamily="34" charset="0"/>
              <a:buNone/>
              <a:defRPr kumimoji="1" sz="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200" b="1" dirty="0">
                <a:latin typeface="AR P悠々ゴシック体E" panose="040B0900000000000000" pitchFamily="50" charset="-128"/>
                <a:ea typeface="AR P悠々ゴシック体E" panose="040B0900000000000000" pitchFamily="50" charset="-128"/>
              </a:rPr>
              <a:t>楽しい ジャンケンゲーム</a:t>
            </a:r>
          </a:p>
        </p:txBody>
      </p:sp>
    </p:spTree>
    <p:extLst>
      <p:ext uri="{BB962C8B-B14F-4D97-AF65-F5344CB8AC3E}">
        <p14:creationId xmlns:p14="http://schemas.microsoft.com/office/powerpoint/2010/main" val="31536208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{8021C341-6B01-4FBA-9394-B32D42DE6CEE}tf92581687_win32</Template>
  <TotalTime>1173</TotalTime>
  <Words>564</Words>
  <Application>Microsoft Office PowerPoint</Application>
  <PresentationFormat>A4 210 x 297 mm</PresentationFormat>
  <Paragraphs>181</Paragraphs>
  <Slides>2</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AR P丸ゴシック体E</vt:lpstr>
      <vt:lpstr>AR P悠々ゴシック体E</vt:lpstr>
      <vt:lpstr>ＭＳ ゴシック</vt:lpstr>
      <vt:lpstr>メイリオ</vt:lpstr>
      <vt:lpstr>游ゴシック</vt:lpstr>
      <vt:lpstr>游明朝</vt:lpstr>
      <vt:lpstr>Arial</vt:lpstr>
      <vt:lpstr>Calibri</vt:lpstr>
      <vt:lpstr>Segoe UI Semibold</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公民館 鞍月</dc:creator>
  <cp:lastModifiedBy>公民館 鞍月</cp:lastModifiedBy>
  <cp:revision>57</cp:revision>
  <cp:lastPrinted>2023-10-13T05:13:54Z</cp:lastPrinted>
  <dcterms:created xsi:type="dcterms:W3CDTF">2023-09-19T06:38:52Z</dcterms:created>
  <dcterms:modified xsi:type="dcterms:W3CDTF">2023-10-13T05:14:04Z</dcterms:modified>
</cp:coreProperties>
</file>